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4660"/>
  </p:normalViewPr>
  <p:slideViewPr>
    <p:cSldViewPr snapToGrid="0">
      <p:cViewPr varScale="1">
        <p:scale>
          <a:sx n="85" d="100"/>
          <a:sy n="85" d="100"/>
        </p:scale>
        <p:origin x="58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5DCB2686-3ABC-4634-8D46-5870A13DCAAA}" type="datetimeFigureOut">
              <a:rPr lang="hu-HU" smtClean="0"/>
              <a:t>2023. 04. 28.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91A7D4BD-D270-4E75-8239-650769E2F13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64934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2686-3ABC-4634-8D46-5870A13DCAAA}" type="datetimeFigureOut">
              <a:rPr lang="hu-HU" smtClean="0"/>
              <a:t>2023. 04. 28.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7D4BD-D270-4E75-8239-650769E2F13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69130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DCB2686-3ABC-4634-8D46-5870A13DCAAA}" type="datetimeFigureOut">
              <a:rPr lang="hu-HU" smtClean="0"/>
              <a:t>2023. 04. 28.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91A7D4BD-D270-4E75-8239-650769E2F13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41698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2686-3ABC-4634-8D46-5870A13DCAAA}" type="datetimeFigureOut">
              <a:rPr lang="hu-HU" smtClean="0"/>
              <a:t>2023. 04. 28.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7D4BD-D270-4E75-8239-650769E2F13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39629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2686-3ABC-4634-8D46-5870A13DCAAA}" type="datetimeFigureOut">
              <a:rPr lang="hu-HU" smtClean="0"/>
              <a:t>2023. 04. 28.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7D4BD-D270-4E75-8239-650769E2F13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98726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2686-3ABC-4634-8D46-5870A13DCAAA}" type="datetimeFigureOut">
              <a:rPr lang="hu-HU" smtClean="0"/>
              <a:t>2023. 04. 28.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7D4BD-D270-4E75-8239-650769E2F13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39126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2686-3ABC-4634-8D46-5870A13DCAAA}" type="datetimeFigureOut">
              <a:rPr lang="hu-HU" smtClean="0"/>
              <a:t>2023. 04. 28.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7D4BD-D270-4E75-8239-650769E2F13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77242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2686-3ABC-4634-8D46-5870A13DCAAA}" type="datetimeFigureOut">
              <a:rPr lang="hu-HU" smtClean="0"/>
              <a:t>2023. 04. 28.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7D4BD-D270-4E75-8239-650769E2F13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95548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2686-3ABC-4634-8D46-5870A13DCAAA}" type="datetimeFigureOut">
              <a:rPr lang="hu-HU" smtClean="0"/>
              <a:t>2023. 04. 28.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7D4BD-D270-4E75-8239-650769E2F13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13232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2686-3ABC-4634-8D46-5870A13DCAAA}" type="datetimeFigureOut">
              <a:rPr lang="hu-HU" smtClean="0"/>
              <a:t>2023. 04. 28.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7D4BD-D270-4E75-8239-650769E2F13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5540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DCB2686-3ABC-4634-8D46-5870A13DCAAA}" type="datetimeFigureOut">
              <a:rPr lang="hu-HU" smtClean="0"/>
              <a:t>2023. 04. 28.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91A7D4BD-D270-4E75-8239-650769E2F13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909544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DCB2686-3ABC-4634-8D46-5870A13DCAAA}" type="datetimeFigureOut">
              <a:rPr lang="hu-HU" smtClean="0"/>
              <a:t>2023. 04. 28.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91A7D4BD-D270-4E75-8239-650769E2F135}" type="slidenum">
              <a:rPr lang="hu-HU" smtClean="0"/>
              <a:t>‹#›</a:t>
            </a:fld>
            <a:endParaRPr lang="hu-HU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344857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DCB2686-3ABC-4634-8D46-5870A13DCAAA}" type="datetimeFigureOut">
              <a:rPr lang="hu-HU" smtClean="0"/>
              <a:t>2023. 04. 28.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91A7D4BD-D270-4E75-8239-650769E2F13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460538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2686-3ABC-4634-8D46-5870A13DCAAA}" type="datetimeFigureOut">
              <a:rPr lang="hu-HU" smtClean="0"/>
              <a:t>2023. 04. 28.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7D4BD-D270-4E75-8239-650769E2F13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47451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2686-3ABC-4634-8D46-5870A13DCAAA}" type="datetimeFigureOut">
              <a:rPr lang="hu-HU" smtClean="0"/>
              <a:t>2023. 04. 28.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7D4BD-D270-4E75-8239-650769E2F13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620466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2686-3ABC-4634-8D46-5870A13DCAAA}" type="datetimeFigureOut">
              <a:rPr lang="hu-HU" smtClean="0"/>
              <a:t>2023. 04. 28.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7D4BD-D270-4E75-8239-650769E2F13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301805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DCB2686-3ABC-4634-8D46-5870A13DCAAA}" type="datetimeFigureOut">
              <a:rPr lang="hu-HU" smtClean="0"/>
              <a:t>2023. 04. 28.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91A7D4BD-D270-4E75-8239-650769E2F13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41747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B2686-3ABC-4634-8D46-5870A13DCAAA}" type="datetimeFigureOut">
              <a:rPr lang="hu-HU" smtClean="0"/>
              <a:t>2023. 04. 28.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A7D4BD-D270-4E75-8239-650769E2F13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373363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47598BE-A36A-5C94-AED8-B7C09596A9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Discord.py and </a:t>
            </a:r>
            <a:r>
              <a:rPr lang="hu-HU" dirty="0" err="1"/>
              <a:t>creating</a:t>
            </a:r>
            <a:r>
              <a:rPr lang="hu-HU" dirty="0"/>
              <a:t> a </a:t>
            </a:r>
            <a:r>
              <a:rPr lang="hu-HU" dirty="0" err="1"/>
              <a:t>Discord</a:t>
            </a:r>
            <a:r>
              <a:rPr lang="hu-HU" dirty="0"/>
              <a:t> bot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C7D84520-BFB4-EFB5-4EE4-9C4A37F5A0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err="1"/>
              <a:t>Made</a:t>
            </a:r>
            <a:r>
              <a:rPr lang="hu-HU" dirty="0"/>
              <a:t> </a:t>
            </a:r>
            <a:r>
              <a:rPr lang="hu-HU" dirty="0" err="1"/>
              <a:t>by</a:t>
            </a:r>
            <a:r>
              <a:rPr lang="hu-HU" dirty="0"/>
              <a:t> Tóth Ádám</a:t>
            </a:r>
          </a:p>
        </p:txBody>
      </p:sp>
    </p:spTree>
    <p:extLst>
      <p:ext uri="{BB962C8B-B14F-4D97-AF65-F5344CB8AC3E}">
        <p14:creationId xmlns:p14="http://schemas.microsoft.com/office/powerpoint/2010/main" val="3678728918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D98738E-E01E-8E5C-03DB-721418318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The </a:t>
            </a:r>
            <a:r>
              <a:rPr lang="hu-HU" dirty="0" err="1"/>
              <a:t>Basics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AB7D5FD-9883-26FB-599E-3A626E505F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hu-HU" dirty="0"/>
              <a:t>Discord.py is a Python </a:t>
            </a:r>
            <a:r>
              <a:rPr lang="hu-HU" dirty="0" err="1"/>
              <a:t>module</a:t>
            </a:r>
            <a:r>
              <a:rPr lang="hu-HU" dirty="0"/>
              <a:t> </a:t>
            </a:r>
            <a:r>
              <a:rPr lang="hu-HU" dirty="0" err="1"/>
              <a:t>that</a:t>
            </a:r>
            <a:r>
              <a:rPr lang="hu-HU" dirty="0"/>
              <a:t> </a:t>
            </a:r>
            <a:r>
              <a:rPr lang="hu-HU" dirty="0" err="1"/>
              <a:t>allows</a:t>
            </a:r>
            <a:r>
              <a:rPr lang="hu-HU" dirty="0"/>
              <a:t> </a:t>
            </a:r>
            <a:r>
              <a:rPr lang="hu-HU" dirty="0" err="1"/>
              <a:t>you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make</a:t>
            </a:r>
            <a:r>
              <a:rPr lang="hu-HU" dirty="0"/>
              <a:t> a </a:t>
            </a:r>
            <a:r>
              <a:rPr lang="hu-HU" dirty="0" err="1"/>
              <a:t>Discord</a:t>
            </a:r>
            <a:r>
              <a:rPr lang="hu-HU" dirty="0"/>
              <a:t> bot </a:t>
            </a:r>
            <a:r>
              <a:rPr lang="hu-HU" dirty="0" err="1"/>
              <a:t>that</a:t>
            </a:r>
            <a:r>
              <a:rPr lang="hu-HU" dirty="0"/>
              <a:t> </a:t>
            </a:r>
            <a:r>
              <a:rPr lang="hu-HU" dirty="0" err="1"/>
              <a:t>can</a:t>
            </a:r>
            <a:r>
              <a:rPr lang="hu-HU" dirty="0"/>
              <a:t> </a:t>
            </a:r>
            <a:r>
              <a:rPr lang="hu-HU" dirty="0" err="1"/>
              <a:t>interact</a:t>
            </a:r>
            <a:r>
              <a:rPr lang="hu-HU" dirty="0"/>
              <a:t> </a:t>
            </a:r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users</a:t>
            </a:r>
            <a:r>
              <a:rPr lang="hu-HU" dirty="0"/>
              <a:t> </a:t>
            </a:r>
            <a:r>
              <a:rPr lang="hu-HU" dirty="0" err="1"/>
              <a:t>via</a:t>
            </a:r>
            <a:r>
              <a:rPr lang="hu-HU" dirty="0"/>
              <a:t> </a:t>
            </a:r>
            <a:r>
              <a:rPr lang="hu-HU" dirty="0" err="1"/>
              <a:t>commands</a:t>
            </a:r>
            <a:r>
              <a:rPr lang="hu-HU" dirty="0"/>
              <a:t> and </a:t>
            </a:r>
            <a:r>
              <a:rPr lang="hu-HU" dirty="0" err="1"/>
              <a:t>events</a:t>
            </a:r>
            <a:r>
              <a:rPr lang="hu-HU" dirty="0"/>
              <a:t>. </a:t>
            </a:r>
            <a:r>
              <a:rPr lang="hu-HU" dirty="0" err="1"/>
              <a:t>It’s</a:t>
            </a:r>
            <a:r>
              <a:rPr lang="hu-HU" dirty="0"/>
              <a:t> an </a:t>
            </a:r>
            <a:r>
              <a:rPr lang="hu-HU" dirty="0" err="1"/>
              <a:t>easy</a:t>
            </a:r>
            <a:r>
              <a:rPr lang="hu-HU" dirty="0"/>
              <a:t> </a:t>
            </a:r>
            <a:r>
              <a:rPr lang="hu-HU" dirty="0" err="1"/>
              <a:t>way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automate</a:t>
            </a:r>
            <a:r>
              <a:rPr lang="hu-HU" dirty="0"/>
              <a:t> </a:t>
            </a:r>
            <a:r>
              <a:rPr lang="hu-HU" dirty="0" err="1"/>
              <a:t>something</a:t>
            </a:r>
            <a:r>
              <a:rPr lang="hu-HU" dirty="0"/>
              <a:t> </a:t>
            </a:r>
            <a:r>
              <a:rPr lang="hu-HU" dirty="0" err="1"/>
              <a:t>on</a:t>
            </a:r>
            <a:r>
              <a:rPr lang="hu-HU" dirty="0"/>
              <a:t> </a:t>
            </a:r>
            <a:r>
              <a:rPr lang="hu-HU" dirty="0" err="1"/>
              <a:t>your</a:t>
            </a:r>
            <a:r>
              <a:rPr lang="hu-HU" dirty="0"/>
              <a:t> server </a:t>
            </a:r>
            <a:r>
              <a:rPr lang="hu-HU" dirty="0" err="1"/>
              <a:t>without</a:t>
            </a:r>
            <a:r>
              <a:rPr lang="hu-HU" dirty="0"/>
              <a:t> </a:t>
            </a:r>
            <a:r>
              <a:rPr lang="hu-HU" dirty="0" err="1"/>
              <a:t>paying</a:t>
            </a:r>
            <a:r>
              <a:rPr lang="hu-HU" dirty="0"/>
              <a:t> </a:t>
            </a:r>
            <a:r>
              <a:rPr lang="hu-HU" dirty="0" err="1"/>
              <a:t>anything</a:t>
            </a:r>
            <a:r>
              <a:rPr lang="hu-HU" dirty="0"/>
              <a:t>. </a:t>
            </a:r>
          </a:p>
          <a:p>
            <a:r>
              <a:rPr lang="hu-HU" dirty="0" err="1"/>
              <a:t>After</a:t>
            </a:r>
            <a:r>
              <a:rPr lang="hu-HU" dirty="0"/>
              <a:t> </a:t>
            </a:r>
            <a:r>
              <a:rPr lang="hu-HU" dirty="0" err="1"/>
              <a:t>you</a:t>
            </a:r>
            <a:r>
              <a:rPr lang="hu-HU" dirty="0"/>
              <a:t> </a:t>
            </a:r>
            <a:r>
              <a:rPr lang="hu-HU" dirty="0" err="1"/>
              <a:t>downloaded</a:t>
            </a:r>
            <a:r>
              <a:rPr lang="hu-HU" dirty="0"/>
              <a:t> Python, </a:t>
            </a:r>
            <a:r>
              <a:rPr lang="hu-HU" dirty="0" err="1"/>
              <a:t>open</a:t>
            </a:r>
            <a:r>
              <a:rPr lang="hu-HU" dirty="0"/>
              <a:t> a </a:t>
            </a:r>
            <a:r>
              <a:rPr lang="hu-HU" dirty="0" err="1"/>
              <a:t>terminal</a:t>
            </a:r>
            <a:r>
              <a:rPr lang="hu-HU" dirty="0"/>
              <a:t>, and </a:t>
            </a:r>
            <a:r>
              <a:rPr lang="hu-HU" dirty="0" err="1"/>
              <a:t>write</a:t>
            </a:r>
            <a:r>
              <a:rPr lang="hu-HU" dirty="0"/>
              <a:t> ”</a:t>
            </a:r>
            <a:r>
              <a:rPr lang="hu-HU" dirty="0" err="1"/>
              <a:t>pip</a:t>
            </a:r>
            <a:r>
              <a:rPr lang="hu-HU" dirty="0"/>
              <a:t> </a:t>
            </a:r>
            <a:r>
              <a:rPr lang="hu-HU" dirty="0" err="1"/>
              <a:t>install</a:t>
            </a:r>
            <a:r>
              <a:rPr lang="hu-HU" dirty="0"/>
              <a:t> discord.py”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download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module.</a:t>
            </a:r>
          </a:p>
        </p:txBody>
      </p:sp>
      <p:pic>
        <p:nvPicPr>
          <p:cNvPr id="1026" name="Picture 2" descr="discord.py - Open Collective">
            <a:extLst>
              <a:ext uri="{FF2B5EF4-FFF2-40B4-BE49-F238E27FC236}">
                <a16:creationId xmlns:a16="http://schemas.microsoft.com/office/drawing/2014/main" id="{B2CAE7DE-B617-3ACB-B4FD-6C1B3DB782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1355" y="3824996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iscord.py: Making a Discord bot (Part 1: Setup) (READ DESCRIPTION) -  YouTube">
            <a:extLst>
              <a:ext uri="{FF2B5EF4-FFF2-40B4-BE49-F238E27FC236}">
                <a16:creationId xmlns:a16="http://schemas.microsoft.com/office/drawing/2014/main" id="{FC38BEBF-B7B1-6735-F923-B8B7D0D3AB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519" y="4238493"/>
            <a:ext cx="3088621" cy="172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30D80037-6AED-6564-467B-3275A11E1F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1983" y="4695632"/>
            <a:ext cx="3533528" cy="401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143403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77FE6B2-FBDA-FF03-7466-18B911940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Setupping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basic</a:t>
            </a:r>
            <a:r>
              <a:rPr lang="hu-HU" dirty="0"/>
              <a:t> </a:t>
            </a:r>
            <a:r>
              <a:rPr lang="hu-HU" dirty="0" err="1"/>
              <a:t>code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09AB751-3753-AAE3-D9C0-70D2045021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hu-HU" dirty="0" err="1"/>
              <a:t>After</a:t>
            </a:r>
            <a:r>
              <a:rPr lang="hu-HU" dirty="0"/>
              <a:t> </a:t>
            </a:r>
            <a:r>
              <a:rPr lang="hu-HU" dirty="0" err="1"/>
              <a:t>doing</a:t>
            </a:r>
            <a:r>
              <a:rPr lang="hu-HU" dirty="0"/>
              <a:t> </a:t>
            </a:r>
            <a:r>
              <a:rPr lang="hu-HU" dirty="0" err="1"/>
              <a:t>that</a:t>
            </a:r>
            <a:r>
              <a:rPr lang="hu-HU" dirty="0"/>
              <a:t>, </a:t>
            </a:r>
            <a:r>
              <a:rPr lang="hu-HU" dirty="0" err="1"/>
              <a:t>we</a:t>
            </a:r>
            <a:r>
              <a:rPr lang="hu-HU" dirty="0"/>
              <a:t> </a:t>
            </a:r>
            <a:r>
              <a:rPr lang="hu-HU" dirty="0" err="1"/>
              <a:t>need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import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discord</a:t>
            </a:r>
            <a:r>
              <a:rPr lang="hu-HU" dirty="0"/>
              <a:t> </a:t>
            </a:r>
            <a:r>
              <a:rPr lang="hu-HU" dirty="0" err="1"/>
              <a:t>module</a:t>
            </a:r>
            <a:r>
              <a:rPr lang="hu-HU" dirty="0"/>
              <a:t>, and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commands</a:t>
            </a:r>
            <a:r>
              <a:rPr lang="hu-HU" dirty="0"/>
              <a:t> </a:t>
            </a:r>
            <a:r>
              <a:rPr lang="hu-HU" dirty="0" err="1"/>
              <a:t>module</a:t>
            </a:r>
            <a:r>
              <a:rPr lang="hu-HU" dirty="0"/>
              <a:t> </a:t>
            </a:r>
            <a:r>
              <a:rPr lang="hu-HU" dirty="0" err="1"/>
              <a:t>from</a:t>
            </a:r>
            <a:r>
              <a:rPr lang="hu-HU" dirty="0"/>
              <a:t> </a:t>
            </a:r>
            <a:r>
              <a:rPr lang="hu-HU" dirty="0" err="1"/>
              <a:t>discord.ext</a:t>
            </a:r>
            <a:r>
              <a:rPr lang="hu-HU" dirty="0"/>
              <a:t>. </a:t>
            </a:r>
            <a:r>
              <a:rPr lang="hu-HU" dirty="0" err="1"/>
              <a:t>Then</a:t>
            </a:r>
            <a:r>
              <a:rPr lang="hu-HU" dirty="0"/>
              <a:t> </a:t>
            </a:r>
            <a:r>
              <a:rPr lang="hu-HU" dirty="0" err="1"/>
              <a:t>we</a:t>
            </a:r>
            <a:r>
              <a:rPr lang="hu-HU" dirty="0"/>
              <a:t> </a:t>
            </a:r>
            <a:r>
              <a:rPr lang="hu-HU" dirty="0" err="1"/>
              <a:t>are</a:t>
            </a:r>
            <a:r>
              <a:rPr lang="hu-HU" dirty="0"/>
              <a:t> </a:t>
            </a:r>
            <a:r>
              <a:rPr lang="hu-HU" dirty="0" err="1"/>
              <a:t>ready</a:t>
            </a:r>
            <a:r>
              <a:rPr lang="hu-HU" dirty="0"/>
              <a:t> </a:t>
            </a:r>
            <a:r>
              <a:rPr lang="hu-HU" dirty="0" err="1"/>
              <a:t>for</a:t>
            </a:r>
            <a:r>
              <a:rPr lang="hu-HU" dirty="0"/>
              <a:t> </a:t>
            </a:r>
            <a:r>
              <a:rPr lang="hu-HU" dirty="0" err="1"/>
              <a:t>creating</a:t>
            </a:r>
            <a:r>
              <a:rPr lang="hu-HU" dirty="0"/>
              <a:t> an ”</a:t>
            </a:r>
            <a:r>
              <a:rPr lang="hu-HU" dirty="0" err="1"/>
              <a:t>intents</a:t>
            </a:r>
            <a:r>
              <a:rPr lang="hu-HU" dirty="0"/>
              <a:t>” </a:t>
            </a:r>
            <a:r>
              <a:rPr lang="hu-HU" dirty="0" err="1"/>
              <a:t>variable</a:t>
            </a:r>
            <a:r>
              <a:rPr lang="hu-HU" dirty="0"/>
              <a:t> </a:t>
            </a:r>
            <a:r>
              <a:rPr lang="hu-HU" dirty="0" err="1"/>
              <a:t>where</a:t>
            </a:r>
            <a:r>
              <a:rPr lang="hu-HU" dirty="0"/>
              <a:t> </a:t>
            </a:r>
            <a:r>
              <a:rPr lang="hu-HU" dirty="0" err="1"/>
              <a:t>we</a:t>
            </a:r>
            <a:r>
              <a:rPr lang="hu-HU" dirty="0"/>
              <a:t> </a:t>
            </a:r>
            <a:r>
              <a:rPr lang="hu-HU" dirty="0" err="1"/>
              <a:t>will</a:t>
            </a:r>
            <a:r>
              <a:rPr lang="hu-HU" dirty="0"/>
              <a:t> </a:t>
            </a:r>
            <a:r>
              <a:rPr lang="hu-HU" dirty="0" err="1"/>
              <a:t>store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”</a:t>
            </a:r>
            <a:r>
              <a:rPr lang="hu-HU" dirty="0" err="1"/>
              <a:t>discord.Intents.deafult</a:t>
            </a:r>
            <a:r>
              <a:rPr lang="hu-HU" dirty="0"/>
              <a:t>()” </a:t>
            </a:r>
            <a:r>
              <a:rPr lang="hu-HU" dirty="0" err="1"/>
              <a:t>value</a:t>
            </a:r>
            <a:r>
              <a:rPr lang="hu-HU" dirty="0"/>
              <a:t>. </a:t>
            </a:r>
            <a:r>
              <a:rPr lang="hu-HU" dirty="0" err="1"/>
              <a:t>This</a:t>
            </a:r>
            <a:r>
              <a:rPr lang="hu-HU" dirty="0"/>
              <a:t> </a:t>
            </a:r>
            <a:r>
              <a:rPr lang="hu-HU" dirty="0" err="1"/>
              <a:t>value</a:t>
            </a:r>
            <a:r>
              <a:rPr lang="hu-HU" dirty="0"/>
              <a:t> </a:t>
            </a:r>
            <a:r>
              <a:rPr lang="hu-HU" dirty="0" err="1"/>
              <a:t>stores</a:t>
            </a:r>
            <a:r>
              <a:rPr lang="hu-HU" dirty="0"/>
              <a:t> </a:t>
            </a:r>
            <a:r>
              <a:rPr lang="hu-HU" dirty="0" err="1"/>
              <a:t>what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type</a:t>
            </a:r>
            <a:r>
              <a:rPr lang="hu-HU" dirty="0"/>
              <a:t> of </a:t>
            </a:r>
            <a:r>
              <a:rPr lang="hu-HU" dirty="0" err="1"/>
              <a:t>events</a:t>
            </a:r>
            <a:r>
              <a:rPr lang="hu-HU" dirty="0"/>
              <a:t> </a:t>
            </a:r>
            <a:r>
              <a:rPr lang="hu-HU" dirty="0" err="1"/>
              <a:t>or</a:t>
            </a:r>
            <a:r>
              <a:rPr lang="hu-HU" dirty="0"/>
              <a:t> </a:t>
            </a:r>
            <a:r>
              <a:rPr lang="hu-HU" dirty="0" err="1"/>
              <a:t>values</a:t>
            </a:r>
            <a:r>
              <a:rPr lang="hu-HU" dirty="0"/>
              <a:t> </a:t>
            </a:r>
            <a:r>
              <a:rPr lang="hu-HU" dirty="0" err="1"/>
              <a:t>we</a:t>
            </a:r>
            <a:r>
              <a:rPr lang="hu-HU" dirty="0"/>
              <a:t> </a:t>
            </a:r>
            <a:r>
              <a:rPr lang="hu-HU" dirty="0" err="1"/>
              <a:t>want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use</a:t>
            </a:r>
            <a:r>
              <a:rPr lang="hu-HU" dirty="0"/>
              <a:t> </a:t>
            </a:r>
            <a:r>
              <a:rPr lang="hu-HU" dirty="0" err="1"/>
              <a:t>for</a:t>
            </a:r>
            <a:r>
              <a:rPr lang="hu-HU" dirty="0"/>
              <a:t> </a:t>
            </a:r>
            <a:r>
              <a:rPr lang="hu-HU" dirty="0" err="1"/>
              <a:t>our</a:t>
            </a:r>
            <a:r>
              <a:rPr lang="hu-HU" dirty="0"/>
              <a:t> bot. </a:t>
            </a:r>
            <a:r>
              <a:rPr lang="hu-HU" dirty="0" err="1"/>
              <a:t>Then</a:t>
            </a:r>
            <a:r>
              <a:rPr lang="hu-HU" dirty="0"/>
              <a:t> </a:t>
            </a:r>
            <a:r>
              <a:rPr lang="hu-HU" dirty="0" err="1"/>
              <a:t>create</a:t>
            </a:r>
            <a:r>
              <a:rPr lang="hu-HU" dirty="0"/>
              <a:t> a ”</a:t>
            </a:r>
            <a:r>
              <a:rPr lang="hu-HU" dirty="0" err="1"/>
              <a:t>client</a:t>
            </a:r>
            <a:r>
              <a:rPr lang="hu-HU" dirty="0"/>
              <a:t>” </a:t>
            </a:r>
            <a:r>
              <a:rPr lang="hu-HU" dirty="0" err="1"/>
              <a:t>variable</a:t>
            </a:r>
            <a:r>
              <a:rPr lang="hu-HU" dirty="0"/>
              <a:t>, </a:t>
            </a:r>
            <a:r>
              <a:rPr lang="hu-HU" dirty="0" err="1"/>
              <a:t>where</a:t>
            </a:r>
            <a:r>
              <a:rPr lang="hu-HU" dirty="0"/>
              <a:t> </a:t>
            </a:r>
            <a:r>
              <a:rPr lang="hu-HU" dirty="0" err="1"/>
              <a:t>we</a:t>
            </a:r>
            <a:r>
              <a:rPr lang="hu-HU" dirty="0"/>
              <a:t> </a:t>
            </a:r>
            <a:r>
              <a:rPr lang="hu-HU" dirty="0" err="1"/>
              <a:t>can</a:t>
            </a:r>
            <a:r>
              <a:rPr lang="hu-HU" dirty="0"/>
              <a:t> </a:t>
            </a:r>
            <a:r>
              <a:rPr lang="hu-HU" dirty="0" err="1"/>
              <a:t>store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”</a:t>
            </a:r>
            <a:r>
              <a:rPr lang="hu-HU" dirty="0" err="1"/>
              <a:t>commands.Bot</a:t>
            </a:r>
            <a:r>
              <a:rPr lang="hu-HU" dirty="0"/>
              <a:t>()” </a:t>
            </a:r>
            <a:r>
              <a:rPr lang="hu-HU" dirty="0" err="1"/>
              <a:t>value</a:t>
            </a:r>
            <a:r>
              <a:rPr lang="hu-HU" dirty="0"/>
              <a:t>. </a:t>
            </a:r>
            <a:r>
              <a:rPr lang="hu-HU" dirty="0" err="1"/>
              <a:t>This</a:t>
            </a:r>
            <a:r>
              <a:rPr lang="hu-HU" dirty="0"/>
              <a:t> is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object</a:t>
            </a:r>
            <a:r>
              <a:rPr lang="hu-HU" dirty="0"/>
              <a:t> </a:t>
            </a:r>
            <a:r>
              <a:rPr lang="hu-HU" dirty="0" err="1"/>
              <a:t>where</a:t>
            </a:r>
            <a:r>
              <a:rPr lang="hu-HU" dirty="0"/>
              <a:t> </a:t>
            </a:r>
            <a:r>
              <a:rPr lang="hu-HU" dirty="0" err="1"/>
              <a:t>we</a:t>
            </a:r>
            <a:r>
              <a:rPr lang="hu-HU" dirty="0"/>
              <a:t> </a:t>
            </a:r>
            <a:r>
              <a:rPr lang="hu-HU" dirty="0" err="1"/>
              <a:t>can</a:t>
            </a:r>
            <a:r>
              <a:rPr lang="hu-HU" dirty="0"/>
              <a:t> add </a:t>
            </a:r>
            <a:r>
              <a:rPr lang="hu-HU" dirty="0" err="1"/>
              <a:t>the</a:t>
            </a:r>
            <a:r>
              <a:rPr lang="hu-HU" dirty="0"/>
              <a:t> prefix </a:t>
            </a:r>
            <a:r>
              <a:rPr lang="hu-HU" dirty="0" err="1"/>
              <a:t>for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commands</a:t>
            </a:r>
            <a:r>
              <a:rPr lang="hu-HU" dirty="0"/>
              <a:t> (</a:t>
            </a:r>
            <a:r>
              <a:rPr lang="hu-HU" dirty="0" err="1"/>
              <a:t>it</a:t>
            </a:r>
            <a:r>
              <a:rPr lang="hu-HU" dirty="0"/>
              <a:t> </a:t>
            </a:r>
            <a:r>
              <a:rPr lang="hu-HU" dirty="0" err="1"/>
              <a:t>can</a:t>
            </a:r>
            <a:r>
              <a:rPr lang="hu-HU" dirty="0"/>
              <a:t> be </a:t>
            </a:r>
            <a:r>
              <a:rPr lang="hu-HU" dirty="0" err="1"/>
              <a:t>any</a:t>
            </a:r>
            <a:r>
              <a:rPr lang="hu-HU" dirty="0"/>
              <a:t> </a:t>
            </a:r>
            <a:r>
              <a:rPr lang="hu-HU" dirty="0" err="1"/>
              <a:t>type</a:t>
            </a:r>
            <a:r>
              <a:rPr lang="hu-HU" dirty="0"/>
              <a:t> of </a:t>
            </a:r>
            <a:r>
              <a:rPr lang="hu-HU" dirty="0" err="1"/>
              <a:t>character</a:t>
            </a:r>
            <a:r>
              <a:rPr lang="hu-HU" dirty="0"/>
              <a:t>).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2317812C-E398-57E9-7283-3A552262A1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6243" y="4911295"/>
            <a:ext cx="2918713" cy="441998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73A4620B-D390-EC86-4A98-CA7306D8D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7308" y="4362607"/>
            <a:ext cx="3878916" cy="153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384314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9167C63-1432-FE3F-1AEF-EF3CA5A1A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Discord</a:t>
            </a:r>
            <a:r>
              <a:rPr lang="hu-HU" dirty="0"/>
              <a:t> </a:t>
            </a:r>
            <a:r>
              <a:rPr lang="hu-HU" dirty="0" err="1"/>
              <a:t>developer</a:t>
            </a:r>
            <a:r>
              <a:rPr lang="hu-HU" dirty="0"/>
              <a:t> </a:t>
            </a:r>
            <a:r>
              <a:rPr lang="hu-HU" dirty="0" err="1"/>
              <a:t>portal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E7BBC80-79B2-1F81-2F48-3EDDF1B3D3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043955"/>
            <a:ext cx="5598460" cy="2521716"/>
          </a:xfrm>
        </p:spPr>
        <p:txBody>
          <a:bodyPr/>
          <a:lstStyle/>
          <a:p>
            <a:pPr algn="just"/>
            <a:r>
              <a:rPr lang="hu-HU" dirty="0" err="1"/>
              <a:t>Discord</a:t>
            </a:r>
            <a:r>
              <a:rPr lang="hu-HU" dirty="0"/>
              <a:t> </a:t>
            </a:r>
            <a:r>
              <a:rPr lang="hu-HU" dirty="0" err="1"/>
              <a:t>Developer</a:t>
            </a:r>
            <a:r>
              <a:rPr lang="hu-HU" dirty="0"/>
              <a:t> P</a:t>
            </a:r>
            <a:r>
              <a:rPr lang="hu-HU"/>
              <a:t>ortal</a:t>
            </a:r>
            <a:r>
              <a:rPr lang="hu-HU" dirty="0"/>
              <a:t> is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place</a:t>
            </a:r>
            <a:r>
              <a:rPr lang="hu-HU" dirty="0"/>
              <a:t> </a:t>
            </a:r>
            <a:r>
              <a:rPr lang="hu-HU" dirty="0" err="1"/>
              <a:t>where</a:t>
            </a:r>
            <a:r>
              <a:rPr lang="hu-HU" dirty="0"/>
              <a:t> </a:t>
            </a:r>
            <a:r>
              <a:rPr lang="hu-HU" dirty="0" err="1"/>
              <a:t>you</a:t>
            </a:r>
            <a:r>
              <a:rPr lang="hu-HU" dirty="0"/>
              <a:t> </a:t>
            </a:r>
            <a:r>
              <a:rPr lang="hu-HU" dirty="0" err="1"/>
              <a:t>can</a:t>
            </a:r>
            <a:r>
              <a:rPr lang="hu-HU" dirty="0"/>
              <a:t> </a:t>
            </a:r>
            <a:r>
              <a:rPr lang="hu-HU" dirty="0" err="1"/>
              <a:t>create</a:t>
            </a:r>
            <a:r>
              <a:rPr lang="hu-HU" dirty="0"/>
              <a:t> an </a:t>
            </a:r>
            <a:r>
              <a:rPr lang="hu-HU" dirty="0" err="1"/>
              <a:t>application</a:t>
            </a:r>
            <a:r>
              <a:rPr lang="hu-HU" dirty="0"/>
              <a:t>, and in </a:t>
            </a:r>
            <a:r>
              <a:rPr lang="hu-HU" dirty="0" err="1"/>
              <a:t>your</a:t>
            </a:r>
            <a:r>
              <a:rPr lang="hu-HU" dirty="0"/>
              <a:t> </a:t>
            </a:r>
            <a:r>
              <a:rPr lang="hu-HU" dirty="0" err="1"/>
              <a:t>application</a:t>
            </a:r>
            <a:r>
              <a:rPr lang="hu-HU" dirty="0"/>
              <a:t> </a:t>
            </a:r>
            <a:r>
              <a:rPr lang="hu-HU" dirty="0" err="1"/>
              <a:t>you</a:t>
            </a:r>
            <a:r>
              <a:rPr lang="hu-HU" dirty="0"/>
              <a:t> </a:t>
            </a:r>
            <a:r>
              <a:rPr lang="hu-HU" dirty="0" err="1"/>
              <a:t>are</a:t>
            </a:r>
            <a:r>
              <a:rPr lang="hu-HU" dirty="0"/>
              <a:t> </a:t>
            </a:r>
            <a:r>
              <a:rPr lang="hu-HU" dirty="0" err="1"/>
              <a:t>able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make</a:t>
            </a:r>
            <a:r>
              <a:rPr lang="hu-HU" dirty="0"/>
              <a:t> a bot </a:t>
            </a:r>
            <a:r>
              <a:rPr lang="hu-HU" dirty="0" err="1"/>
              <a:t>user</a:t>
            </a:r>
            <a:r>
              <a:rPr lang="hu-HU" dirty="0"/>
              <a:t>. </a:t>
            </a:r>
            <a:r>
              <a:rPr lang="hu-HU" dirty="0" err="1"/>
              <a:t>Sign</a:t>
            </a:r>
            <a:r>
              <a:rPr lang="hu-HU" dirty="0"/>
              <a:t> in </a:t>
            </a:r>
            <a:r>
              <a:rPr lang="hu-HU" dirty="0" err="1"/>
              <a:t>your</a:t>
            </a:r>
            <a:r>
              <a:rPr lang="hu-HU" dirty="0"/>
              <a:t> </a:t>
            </a:r>
            <a:r>
              <a:rPr lang="hu-HU" dirty="0" err="1"/>
              <a:t>Discord</a:t>
            </a:r>
            <a:r>
              <a:rPr lang="hu-HU" dirty="0"/>
              <a:t> account and </a:t>
            </a:r>
            <a:r>
              <a:rPr lang="hu-HU" dirty="0" err="1"/>
              <a:t>make</a:t>
            </a:r>
            <a:r>
              <a:rPr lang="hu-HU" dirty="0"/>
              <a:t> an </a:t>
            </a:r>
            <a:r>
              <a:rPr lang="hu-HU" dirty="0" err="1"/>
              <a:t>application</a:t>
            </a:r>
            <a:r>
              <a:rPr lang="hu-HU" dirty="0"/>
              <a:t>. In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application</a:t>
            </a:r>
            <a:r>
              <a:rPr lang="hu-HU" dirty="0"/>
              <a:t>, </a:t>
            </a:r>
            <a:r>
              <a:rPr lang="hu-HU" dirty="0" err="1"/>
              <a:t>you</a:t>
            </a:r>
            <a:r>
              <a:rPr lang="hu-HU" dirty="0"/>
              <a:t> </a:t>
            </a:r>
            <a:r>
              <a:rPr lang="hu-HU" dirty="0" err="1"/>
              <a:t>can</a:t>
            </a:r>
            <a:r>
              <a:rPr lang="hu-HU" dirty="0"/>
              <a:t> </a:t>
            </a:r>
            <a:r>
              <a:rPr lang="hu-HU" dirty="0" err="1"/>
              <a:t>make</a:t>
            </a:r>
            <a:r>
              <a:rPr lang="hu-HU" dirty="0"/>
              <a:t> a bot </a:t>
            </a:r>
            <a:r>
              <a:rPr lang="hu-HU" dirty="0" err="1"/>
              <a:t>invite</a:t>
            </a:r>
            <a:r>
              <a:rPr lang="hu-HU" dirty="0"/>
              <a:t> link, and </a:t>
            </a:r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this</a:t>
            </a:r>
            <a:r>
              <a:rPr lang="hu-HU" dirty="0"/>
              <a:t>, </a:t>
            </a:r>
            <a:r>
              <a:rPr lang="hu-HU" dirty="0" err="1"/>
              <a:t>you</a:t>
            </a:r>
            <a:r>
              <a:rPr lang="hu-HU" dirty="0"/>
              <a:t> </a:t>
            </a:r>
            <a:r>
              <a:rPr lang="hu-HU" dirty="0" err="1"/>
              <a:t>can</a:t>
            </a:r>
            <a:r>
              <a:rPr lang="hu-HU" dirty="0"/>
              <a:t> add </a:t>
            </a:r>
            <a:r>
              <a:rPr lang="hu-HU" dirty="0" err="1"/>
              <a:t>it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your</a:t>
            </a:r>
            <a:r>
              <a:rPr lang="hu-HU" dirty="0"/>
              <a:t> server.</a:t>
            </a:r>
          </a:p>
        </p:txBody>
      </p:sp>
      <p:pic>
        <p:nvPicPr>
          <p:cNvPr id="2050" name="Picture 2" descr="Discord Developer Portal — Documentation — Intro">
            <a:extLst>
              <a:ext uri="{FF2B5EF4-FFF2-40B4-BE49-F238E27FC236}">
                <a16:creationId xmlns:a16="http://schemas.microsoft.com/office/drawing/2014/main" id="{7F503225-FA46-6ADA-EE8E-F04A527549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2823" y="2902974"/>
            <a:ext cx="3448611" cy="1813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iscord Developer Portal — Documentation — Intro">
            <a:extLst>
              <a:ext uri="{FF2B5EF4-FFF2-40B4-BE49-F238E27FC236}">
                <a16:creationId xmlns:a16="http://schemas.microsoft.com/office/drawing/2014/main" id="{B585F3CA-9A20-4C1D-0637-ABD90372A5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848" y="4647249"/>
            <a:ext cx="3820925" cy="1990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1393864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455A7C9-B07D-147B-17B9-03C6F189E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Bot </a:t>
            </a:r>
            <a:r>
              <a:rPr lang="hu-HU" dirty="0" err="1"/>
              <a:t>token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D0B0CDD-072B-3247-4992-26947F0505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hu-HU" dirty="0"/>
              <a:t>In </a:t>
            </a:r>
            <a:r>
              <a:rPr lang="hu-HU" dirty="0" err="1"/>
              <a:t>the</a:t>
            </a:r>
            <a:r>
              <a:rPr lang="hu-HU" dirty="0"/>
              <a:t> Bot </a:t>
            </a:r>
            <a:r>
              <a:rPr lang="hu-HU" dirty="0" err="1"/>
              <a:t>tab</a:t>
            </a:r>
            <a:r>
              <a:rPr lang="hu-HU" dirty="0"/>
              <a:t>, </a:t>
            </a:r>
            <a:r>
              <a:rPr lang="hu-HU" dirty="0" err="1"/>
              <a:t>you</a:t>
            </a:r>
            <a:r>
              <a:rPr lang="hu-HU" dirty="0"/>
              <a:t> </a:t>
            </a:r>
            <a:r>
              <a:rPr lang="hu-HU" dirty="0" err="1"/>
              <a:t>can</a:t>
            </a:r>
            <a:r>
              <a:rPr lang="hu-HU" dirty="0"/>
              <a:t> </a:t>
            </a:r>
            <a:r>
              <a:rPr lang="hu-HU" dirty="0" err="1"/>
              <a:t>ask</a:t>
            </a:r>
            <a:r>
              <a:rPr lang="hu-HU" dirty="0"/>
              <a:t> </a:t>
            </a:r>
            <a:r>
              <a:rPr lang="hu-HU" dirty="0" err="1"/>
              <a:t>your</a:t>
            </a:r>
            <a:r>
              <a:rPr lang="hu-HU" dirty="0"/>
              <a:t> </a:t>
            </a:r>
            <a:r>
              <a:rPr lang="hu-HU" dirty="0" err="1"/>
              <a:t>bot’s</a:t>
            </a:r>
            <a:r>
              <a:rPr lang="hu-HU" dirty="0"/>
              <a:t> </a:t>
            </a:r>
            <a:r>
              <a:rPr lang="hu-HU" dirty="0" err="1"/>
              <a:t>token</a:t>
            </a:r>
            <a:r>
              <a:rPr lang="hu-HU" dirty="0"/>
              <a:t>. </a:t>
            </a:r>
            <a:r>
              <a:rPr lang="hu-HU" dirty="0" err="1"/>
              <a:t>This</a:t>
            </a:r>
            <a:r>
              <a:rPr lang="hu-HU" dirty="0"/>
              <a:t> </a:t>
            </a:r>
            <a:r>
              <a:rPr lang="hu-HU" dirty="0" err="1"/>
              <a:t>token</a:t>
            </a:r>
            <a:r>
              <a:rPr lang="hu-HU" dirty="0"/>
              <a:t> is </a:t>
            </a:r>
            <a:r>
              <a:rPr lang="hu-HU" dirty="0" err="1"/>
              <a:t>required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run</a:t>
            </a:r>
            <a:r>
              <a:rPr lang="hu-HU" dirty="0"/>
              <a:t> </a:t>
            </a:r>
            <a:r>
              <a:rPr lang="hu-HU" dirty="0" err="1"/>
              <a:t>your</a:t>
            </a:r>
            <a:r>
              <a:rPr lang="hu-HU" dirty="0"/>
              <a:t> script. </a:t>
            </a:r>
            <a:r>
              <a:rPr lang="hu-HU" dirty="0" err="1"/>
              <a:t>Without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token</a:t>
            </a:r>
            <a:r>
              <a:rPr lang="hu-HU" dirty="0"/>
              <a:t>, </a:t>
            </a:r>
            <a:r>
              <a:rPr lang="hu-HU" dirty="0" err="1"/>
              <a:t>the</a:t>
            </a:r>
            <a:r>
              <a:rPr lang="hu-HU" dirty="0"/>
              <a:t> script </a:t>
            </a:r>
            <a:r>
              <a:rPr lang="hu-HU" dirty="0" err="1"/>
              <a:t>won’t</a:t>
            </a:r>
            <a:r>
              <a:rPr lang="hu-HU" dirty="0"/>
              <a:t> </a:t>
            </a:r>
            <a:r>
              <a:rPr lang="hu-HU" dirty="0" err="1"/>
              <a:t>know</a:t>
            </a:r>
            <a:r>
              <a:rPr lang="hu-HU" dirty="0"/>
              <a:t> </a:t>
            </a:r>
            <a:r>
              <a:rPr lang="hu-HU" dirty="0" err="1"/>
              <a:t>what</a:t>
            </a:r>
            <a:r>
              <a:rPr lang="hu-HU" dirty="0"/>
              <a:t> is </a:t>
            </a:r>
            <a:r>
              <a:rPr lang="hu-HU" dirty="0" err="1"/>
              <a:t>the</a:t>
            </a:r>
            <a:r>
              <a:rPr lang="hu-HU" dirty="0"/>
              <a:t> bot </a:t>
            </a:r>
            <a:r>
              <a:rPr lang="hu-HU" dirty="0" err="1"/>
              <a:t>you</a:t>
            </a:r>
            <a:r>
              <a:rPr lang="hu-HU" dirty="0"/>
              <a:t> </a:t>
            </a:r>
            <a:r>
              <a:rPr lang="hu-HU" dirty="0" err="1"/>
              <a:t>are</a:t>
            </a:r>
            <a:r>
              <a:rPr lang="hu-HU" dirty="0"/>
              <a:t> </a:t>
            </a:r>
            <a:r>
              <a:rPr lang="hu-HU" dirty="0" err="1"/>
              <a:t>referring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. The </a:t>
            </a:r>
            <a:r>
              <a:rPr lang="hu-HU" dirty="0" err="1"/>
              <a:t>token</a:t>
            </a:r>
            <a:r>
              <a:rPr lang="hu-HU" dirty="0"/>
              <a:t> is an </a:t>
            </a:r>
            <a:r>
              <a:rPr lang="hu-HU" dirty="0" err="1"/>
              <a:t>extremely</a:t>
            </a:r>
            <a:r>
              <a:rPr lang="hu-HU" dirty="0"/>
              <a:t> </a:t>
            </a:r>
            <a:r>
              <a:rPr lang="hu-HU" dirty="0" err="1"/>
              <a:t>long</a:t>
            </a:r>
            <a:r>
              <a:rPr lang="hu-HU" dirty="0"/>
              <a:t> </a:t>
            </a:r>
            <a:r>
              <a:rPr lang="hu-HU" dirty="0" err="1"/>
              <a:t>code</a:t>
            </a:r>
            <a:r>
              <a:rPr lang="hu-HU" dirty="0"/>
              <a:t>. </a:t>
            </a:r>
            <a:r>
              <a:rPr lang="hu-HU" dirty="0" err="1"/>
              <a:t>It</a:t>
            </a:r>
            <a:r>
              <a:rPr lang="hu-HU" dirty="0"/>
              <a:t> has </a:t>
            </a:r>
            <a:r>
              <a:rPr lang="hu-HU" dirty="0" err="1"/>
              <a:t>letters</a:t>
            </a:r>
            <a:r>
              <a:rPr lang="hu-HU" dirty="0"/>
              <a:t>, </a:t>
            </a:r>
            <a:r>
              <a:rPr lang="hu-HU" dirty="0" err="1"/>
              <a:t>numbers</a:t>
            </a:r>
            <a:r>
              <a:rPr lang="hu-HU" dirty="0"/>
              <a:t> and </a:t>
            </a:r>
            <a:r>
              <a:rPr lang="hu-HU" dirty="0" err="1"/>
              <a:t>symbols</a:t>
            </a:r>
            <a:r>
              <a:rPr lang="hu-HU" dirty="0"/>
              <a:t>. </a:t>
            </a:r>
            <a:r>
              <a:rPr lang="hu-HU" dirty="0" err="1"/>
              <a:t>It</a:t>
            </a:r>
            <a:r>
              <a:rPr lang="hu-HU" dirty="0"/>
              <a:t> is </a:t>
            </a:r>
            <a:r>
              <a:rPr lang="hu-HU" dirty="0" err="1"/>
              <a:t>something</a:t>
            </a:r>
            <a:r>
              <a:rPr lang="hu-HU" dirty="0"/>
              <a:t> like </a:t>
            </a:r>
            <a:r>
              <a:rPr lang="hu-HU" dirty="0" err="1"/>
              <a:t>this</a:t>
            </a:r>
            <a:r>
              <a:rPr lang="hu-HU" dirty="0"/>
              <a:t>: MTEwMTI0OTA5MjY3MzMzOTU3Mw.GgrxkH.RdDZJh1WFrpYUySH3l2mN-tjlhrGCfHuiPvV1c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5ADEF564-7FF8-7A06-0062-4CCC4BAA2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2412" y="4263049"/>
            <a:ext cx="3452159" cy="906859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377280A5-4F31-471F-E93D-D96DDEBD23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447" y="4517977"/>
            <a:ext cx="3936929" cy="397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120843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C31410F-6231-5A4C-F96E-E74A00A67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Making</a:t>
            </a:r>
            <a:r>
              <a:rPr lang="hu-HU" dirty="0"/>
              <a:t> a </a:t>
            </a:r>
            <a:r>
              <a:rPr lang="hu-HU" dirty="0" err="1"/>
              <a:t>command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49E82C8-E368-2452-55B3-38F4BBCF9C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hu-HU" dirty="0" err="1"/>
              <a:t>If</a:t>
            </a:r>
            <a:r>
              <a:rPr lang="hu-HU" dirty="0"/>
              <a:t> </a:t>
            </a:r>
            <a:r>
              <a:rPr lang="hu-HU" dirty="0" err="1"/>
              <a:t>you</a:t>
            </a:r>
            <a:r>
              <a:rPr lang="hu-HU" dirty="0"/>
              <a:t> </a:t>
            </a:r>
            <a:r>
              <a:rPr lang="hu-HU" dirty="0" err="1"/>
              <a:t>want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make</a:t>
            </a:r>
            <a:r>
              <a:rPr lang="hu-HU" dirty="0"/>
              <a:t> a </a:t>
            </a:r>
            <a:r>
              <a:rPr lang="hu-HU" dirty="0" err="1"/>
              <a:t>command</a:t>
            </a:r>
            <a:r>
              <a:rPr lang="hu-HU" dirty="0"/>
              <a:t>, </a:t>
            </a:r>
            <a:r>
              <a:rPr lang="hu-HU" dirty="0" err="1"/>
              <a:t>you</a:t>
            </a:r>
            <a:r>
              <a:rPr lang="hu-HU" dirty="0"/>
              <a:t> </a:t>
            </a:r>
            <a:r>
              <a:rPr lang="hu-HU" dirty="0" err="1"/>
              <a:t>need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specify</a:t>
            </a:r>
            <a:r>
              <a:rPr lang="hu-HU" dirty="0"/>
              <a:t> </a:t>
            </a:r>
            <a:r>
              <a:rPr lang="hu-HU" dirty="0" err="1"/>
              <a:t>two</a:t>
            </a:r>
            <a:r>
              <a:rPr lang="hu-HU" dirty="0"/>
              <a:t> </a:t>
            </a:r>
            <a:r>
              <a:rPr lang="hu-HU" dirty="0" err="1"/>
              <a:t>things</a:t>
            </a:r>
            <a:r>
              <a:rPr lang="hu-HU" dirty="0"/>
              <a:t>: </a:t>
            </a:r>
            <a:r>
              <a:rPr lang="hu-HU" dirty="0" err="1"/>
              <a:t>what</a:t>
            </a:r>
            <a:r>
              <a:rPr lang="hu-HU" dirty="0"/>
              <a:t> </a:t>
            </a:r>
            <a:r>
              <a:rPr lang="hu-HU" dirty="0" err="1"/>
              <a:t>are</a:t>
            </a:r>
            <a:r>
              <a:rPr lang="hu-HU" dirty="0"/>
              <a:t> </a:t>
            </a:r>
            <a:r>
              <a:rPr lang="hu-HU" dirty="0" err="1"/>
              <a:t>you</a:t>
            </a:r>
            <a:r>
              <a:rPr lang="hu-HU" dirty="0"/>
              <a:t> </a:t>
            </a:r>
            <a:r>
              <a:rPr lang="hu-HU" dirty="0" err="1"/>
              <a:t>trying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make</a:t>
            </a:r>
            <a:r>
              <a:rPr lang="hu-HU" dirty="0"/>
              <a:t> (</a:t>
            </a:r>
            <a:r>
              <a:rPr lang="hu-HU" dirty="0" err="1"/>
              <a:t>command</a:t>
            </a:r>
            <a:r>
              <a:rPr lang="hu-HU" dirty="0"/>
              <a:t>/</a:t>
            </a:r>
            <a:r>
              <a:rPr lang="hu-HU" dirty="0" err="1"/>
              <a:t>event</a:t>
            </a:r>
            <a:r>
              <a:rPr lang="hu-HU" dirty="0"/>
              <a:t>) and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function</a:t>
            </a:r>
            <a:r>
              <a:rPr lang="hu-HU" dirty="0"/>
              <a:t> </a:t>
            </a:r>
            <a:r>
              <a:rPr lang="hu-HU" dirty="0" err="1"/>
              <a:t>that</a:t>
            </a:r>
            <a:r>
              <a:rPr lang="hu-HU" dirty="0"/>
              <a:t> </a:t>
            </a:r>
            <a:r>
              <a:rPr lang="hu-HU" dirty="0" err="1"/>
              <a:t>you</a:t>
            </a:r>
            <a:r>
              <a:rPr lang="hu-HU" dirty="0"/>
              <a:t> </a:t>
            </a:r>
            <a:r>
              <a:rPr lang="hu-HU" dirty="0" err="1"/>
              <a:t>wanna</a:t>
            </a:r>
            <a:r>
              <a:rPr lang="hu-HU" dirty="0"/>
              <a:t> </a:t>
            </a:r>
            <a:r>
              <a:rPr lang="hu-HU" dirty="0" err="1"/>
              <a:t>call</a:t>
            </a:r>
            <a:r>
              <a:rPr lang="hu-HU" dirty="0"/>
              <a:t>.</a:t>
            </a:r>
          </a:p>
          <a:p>
            <a:pPr algn="just"/>
            <a:r>
              <a:rPr lang="hu-HU" dirty="0"/>
              <a:t>@client.command() </a:t>
            </a:r>
            <a:r>
              <a:rPr lang="hu-HU" dirty="0" err="1"/>
              <a:t>specifies</a:t>
            </a:r>
            <a:r>
              <a:rPr lang="hu-HU" dirty="0"/>
              <a:t> </a:t>
            </a:r>
            <a:r>
              <a:rPr lang="hu-HU" dirty="0" err="1"/>
              <a:t>that</a:t>
            </a:r>
            <a:r>
              <a:rPr lang="hu-HU" dirty="0"/>
              <a:t> </a:t>
            </a:r>
            <a:r>
              <a:rPr lang="hu-HU" dirty="0" err="1"/>
              <a:t>you</a:t>
            </a:r>
            <a:r>
              <a:rPr lang="hu-HU" dirty="0"/>
              <a:t> </a:t>
            </a:r>
            <a:r>
              <a:rPr lang="hu-HU" dirty="0" err="1"/>
              <a:t>want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create</a:t>
            </a:r>
            <a:r>
              <a:rPr lang="hu-HU" dirty="0"/>
              <a:t> a </a:t>
            </a:r>
            <a:r>
              <a:rPr lang="hu-HU" dirty="0" err="1"/>
              <a:t>command</a:t>
            </a:r>
            <a:r>
              <a:rPr lang="hu-HU" dirty="0"/>
              <a:t> and </a:t>
            </a:r>
            <a:r>
              <a:rPr lang="hu-HU" dirty="0" err="1"/>
              <a:t>not</a:t>
            </a:r>
            <a:r>
              <a:rPr lang="hu-HU" dirty="0"/>
              <a:t> an </a:t>
            </a:r>
            <a:r>
              <a:rPr lang="hu-HU" dirty="0" err="1"/>
              <a:t>event</a:t>
            </a:r>
            <a:r>
              <a:rPr lang="hu-HU" dirty="0"/>
              <a:t>. </a:t>
            </a:r>
            <a:r>
              <a:rPr lang="hu-HU" dirty="0" err="1"/>
              <a:t>After</a:t>
            </a:r>
            <a:r>
              <a:rPr lang="hu-HU" dirty="0"/>
              <a:t> </a:t>
            </a:r>
            <a:r>
              <a:rPr lang="hu-HU" dirty="0" err="1"/>
              <a:t>that</a:t>
            </a:r>
            <a:r>
              <a:rPr lang="hu-HU" dirty="0"/>
              <a:t> </a:t>
            </a:r>
            <a:r>
              <a:rPr lang="hu-HU" dirty="0" err="1"/>
              <a:t>you</a:t>
            </a:r>
            <a:r>
              <a:rPr lang="hu-HU" dirty="0"/>
              <a:t> </a:t>
            </a:r>
            <a:r>
              <a:rPr lang="hu-HU" dirty="0" err="1"/>
              <a:t>have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make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actual</a:t>
            </a:r>
            <a:r>
              <a:rPr lang="hu-HU" dirty="0"/>
              <a:t> </a:t>
            </a:r>
            <a:r>
              <a:rPr lang="hu-HU" dirty="0" err="1"/>
              <a:t>command</a:t>
            </a:r>
            <a:r>
              <a:rPr lang="hu-HU" dirty="0"/>
              <a:t> </a:t>
            </a:r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async</a:t>
            </a:r>
            <a:r>
              <a:rPr lang="hu-HU" dirty="0"/>
              <a:t> </a:t>
            </a:r>
            <a:r>
              <a:rPr lang="hu-HU" dirty="0" err="1"/>
              <a:t>def</a:t>
            </a:r>
            <a:r>
              <a:rPr lang="hu-HU" dirty="0"/>
              <a:t> </a:t>
            </a:r>
            <a:r>
              <a:rPr lang="hu-HU" dirty="0" err="1"/>
              <a:t>command_name</a:t>
            </a:r>
            <a:r>
              <a:rPr lang="hu-HU" dirty="0"/>
              <a:t>(</a:t>
            </a:r>
            <a:r>
              <a:rPr lang="hu-HU" dirty="0" err="1"/>
              <a:t>ctx</a:t>
            </a:r>
            <a:r>
              <a:rPr lang="hu-HU" dirty="0"/>
              <a:t>). An almost </a:t>
            </a:r>
            <a:r>
              <a:rPr lang="hu-HU" dirty="0" err="1"/>
              <a:t>mandatory</a:t>
            </a:r>
            <a:r>
              <a:rPr lang="hu-HU" dirty="0"/>
              <a:t> </a:t>
            </a:r>
            <a:r>
              <a:rPr lang="hu-HU" dirty="0" err="1"/>
              <a:t>parameter</a:t>
            </a:r>
            <a:r>
              <a:rPr lang="hu-HU" dirty="0"/>
              <a:t> is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ctx</a:t>
            </a:r>
            <a:r>
              <a:rPr lang="hu-HU" dirty="0"/>
              <a:t> </a:t>
            </a:r>
            <a:r>
              <a:rPr lang="hu-HU" dirty="0" err="1"/>
              <a:t>parameter</a:t>
            </a:r>
            <a:r>
              <a:rPr lang="hu-HU" dirty="0"/>
              <a:t>. </a:t>
            </a:r>
            <a:r>
              <a:rPr lang="hu-HU" dirty="0" err="1"/>
              <a:t>It</a:t>
            </a:r>
            <a:r>
              <a:rPr lang="hu-HU" dirty="0"/>
              <a:t> </a:t>
            </a:r>
            <a:r>
              <a:rPr lang="hu-HU" dirty="0" err="1"/>
              <a:t>stands</a:t>
            </a:r>
            <a:r>
              <a:rPr lang="hu-HU" dirty="0"/>
              <a:t> </a:t>
            </a:r>
            <a:r>
              <a:rPr lang="hu-HU" dirty="0" err="1"/>
              <a:t>for</a:t>
            </a:r>
            <a:r>
              <a:rPr lang="hu-HU" dirty="0"/>
              <a:t> context and </a:t>
            </a:r>
            <a:r>
              <a:rPr lang="hu-HU" dirty="0" err="1"/>
              <a:t>it’s</a:t>
            </a:r>
            <a:r>
              <a:rPr lang="hu-HU" dirty="0"/>
              <a:t> an </a:t>
            </a:r>
            <a:r>
              <a:rPr lang="hu-HU" dirty="0" err="1"/>
              <a:t>object</a:t>
            </a:r>
            <a:r>
              <a:rPr lang="hu-HU" dirty="0"/>
              <a:t> </a:t>
            </a:r>
            <a:r>
              <a:rPr lang="hu-HU" dirty="0" err="1"/>
              <a:t>that</a:t>
            </a:r>
            <a:r>
              <a:rPr lang="hu-HU" dirty="0"/>
              <a:t> </a:t>
            </a:r>
            <a:r>
              <a:rPr lang="hu-HU" dirty="0" err="1"/>
              <a:t>stores</a:t>
            </a:r>
            <a:r>
              <a:rPr lang="hu-HU" dirty="0"/>
              <a:t> </a:t>
            </a:r>
            <a:r>
              <a:rPr lang="hu-HU" dirty="0" err="1"/>
              <a:t>vital</a:t>
            </a:r>
            <a:r>
              <a:rPr lang="hu-HU" dirty="0"/>
              <a:t> </a:t>
            </a:r>
            <a:r>
              <a:rPr lang="hu-HU" dirty="0" err="1"/>
              <a:t>values</a:t>
            </a:r>
            <a:r>
              <a:rPr lang="hu-HU" dirty="0"/>
              <a:t>, </a:t>
            </a:r>
            <a:r>
              <a:rPr lang="hu-HU" dirty="0" err="1"/>
              <a:t>for</a:t>
            </a:r>
            <a:r>
              <a:rPr lang="hu-HU" dirty="0"/>
              <a:t> </a:t>
            </a:r>
            <a:r>
              <a:rPr lang="hu-HU" dirty="0" err="1"/>
              <a:t>example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user</a:t>
            </a:r>
            <a:r>
              <a:rPr lang="hu-HU" dirty="0"/>
              <a:t>, </a:t>
            </a:r>
            <a:r>
              <a:rPr lang="hu-HU" dirty="0" err="1"/>
              <a:t>who</a:t>
            </a:r>
            <a:r>
              <a:rPr lang="hu-HU" dirty="0"/>
              <a:t> </a:t>
            </a:r>
            <a:r>
              <a:rPr lang="hu-HU" dirty="0" err="1"/>
              <a:t>triggered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command</a:t>
            </a:r>
            <a:r>
              <a:rPr lang="hu-HU" dirty="0"/>
              <a:t>,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channel</a:t>
            </a:r>
            <a:r>
              <a:rPr lang="hu-HU" dirty="0"/>
              <a:t>, </a:t>
            </a:r>
            <a:r>
              <a:rPr lang="hu-HU" dirty="0" err="1"/>
              <a:t>where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message</a:t>
            </a:r>
            <a:r>
              <a:rPr lang="hu-HU" dirty="0"/>
              <a:t> </a:t>
            </a:r>
            <a:r>
              <a:rPr lang="hu-HU" dirty="0" err="1"/>
              <a:t>was</a:t>
            </a:r>
            <a:r>
              <a:rPr lang="hu-HU" dirty="0"/>
              <a:t> </a:t>
            </a:r>
            <a:r>
              <a:rPr lang="hu-HU" dirty="0" err="1"/>
              <a:t>sent</a:t>
            </a:r>
            <a:r>
              <a:rPr lang="hu-HU" dirty="0"/>
              <a:t> and </a:t>
            </a:r>
            <a:r>
              <a:rPr lang="hu-HU" dirty="0" err="1"/>
              <a:t>other</a:t>
            </a:r>
            <a:r>
              <a:rPr lang="hu-HU" dirty="0"/>
              <a:t> </a:t>
            </a:r>
            <a:r>
              <a:rPr lang="hu-HU" dirty="0" err="1"/>
              <a:t>relevant</a:t>
            </a:r>
            <a:r>
              <a:rPr lang="hu-HU" dirty="0"/>
              <a:t> </a:t>
            </a:r>
            <a:r>
              <a:rPr lang="hu-HU" dirty="0" err="1"/>
              <a:t>details</a:t>
            </a:r>
            <a:r>
              <a:rPr lang="hu-HU" dirty="0"/>
              <a:t>.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5776B3B5-2A44-DBF7-D3F9-3E702C5F93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2918" y="4980546"/>
            <a:ext cx="3572881" cy="88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9017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4987E6A-C291-85EA-BBDB-FEF9B7FD9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Making</a:t>
            </a:r>
            <a:r>
              <a:rPr lang="hu-HU" dirty="0"/>
              <a:t> an </a:t>
            </a:r>
            <a:r>
              <a:rPr lang="hu-HU" dirty="0" err="1"/>
              <a:t>event</a:t>
            </a:r>
            <a:r>
              <a:rPr lang="hu-HU" dirty="0"/>
              <a:t>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2DC7E68-CF24-B748-435A-CBC39F610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If</a:t>
            </a:r>
            <a:r>
              <a:rPr lang="hu-HU" dirty="0"/>
              <a:t> </a:t>
            </a:r>
            <a:r>
              <a:rPr lang="hu-HU" dirty="0" err="1"/>
              <a:t>you</a:t>
            </a:r>
            <a:r>
              <a:rPr lang="hu-HU" dirty="0"/>
              <a:t> </a:t>
            </a:r>
            <a:r>
              <a:rPr lang="hu-HU" dirty="0" err="1"/>
              <a:t>want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make</a:t>
            </a:r>
            <a:r>
              <a:rPr lang="hu-HU" dirty="0"/>
              <a:t> an </a:t>
            </a:r>
            <a:r>
              <a:rPr lang="hu-HU" dirty="0" err="1"/>
              <a:t>event</a:t>
            </a:r>
            <a:r>
              <a:rPr lang="hu-HU" dirty="0"/>
              <a:t>, </a:t>
            </a:r>
            <a:r>
              <a:rPr lang="hu-HU" dirty="0" err="1"/>
              <a:t>you</a:t>
            </a:r>
            <a:r>
              <a:rPr lang="hu-HU" dirty="0"/>
              <a:t> </a:t>
            </a:r>
            <a:r>
              <a:rPr lang="hu-HU" dirty="0" err="1"/>
              <a:t>need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specify</a:t>
            </a:r>
            <a:r>
              <a:rPr lang="hu-HU" dirty="0"/>
              <a:t> </a:t>
            </a:r>
            <a:r>
              <a:rPr lang="hu-HU" dirty="0" err="1"/>
              <a:t>two</a:t>
            </a:r>
            <a:r>
              <a:rPr lang="hu-HU" dirty="0"/>
              <a:t> </a:t>
            </a:r>
            <a:r>
              <a:rPr lang="hu-HU" dirty="0" err="1"/>
              <a:t>things</a:t>
            </a:r>
            <a:r>
              <a:rPr lang="hu-HU" dirty="0"/>
              <a:t>: </a:t>
            </a:r>
            <a:r>
              <a:rPr lang="hu-HU" dirty="0" err="1"/>
              <a:t>what</a:t>
            </a:r>
            <a:r>
              <a:rPr lang="hu-HU" dirty="0"/>
              <a:t> </a:t>
            </a:r>
            <a:r>
              <a:rPr lang="hu-HU" dirty="0" err="1"/>
              <a:t>are</a:t>
            </a:r>
            <a:r>
              <a:rPr lang="hu-HU" dirty="0"/>
              <a:t> </a:t>
            </a:r>
            <a:r>
              <a:rPr lang="hu-HU" dirty="0" err="1"/>
              <a:t>you</a:t>
            </a:r>
            <a:r>
              <a:rPr lang="hu-HU" dirty="0"/>
              <a:t> </a:t>
            </a:r>
            <a:r>
              <a:rPr lang="hu-HU" dirty="0" err="1"/>
              <a:t>trying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make</a:t>
            </a:r>
            <a:r>
              <a:rPr lang="hu-HU" dirty="0"/>
              <a:t> (</a:t>
            </a:r>
            <a:r>
              <a:rPr lang="hu-HU" dirty="0" err="1"/>
              <a:t>command</a:t>
            </a:r>
            <a:r>
              <a:rPr lang="hu-HU" dirty="0"/>
              <a:t>/</a:t>
            </a:r>
            <a:r>
              <a:rPr lang="hu-HU" dirty="0" err="1"/>
              <a:t>event</a:t>
            </a:r>
            <a:r>
              <a:rPr lang="hu-HU" dirty="0"/>
              <a:t>) and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function</a:t>
            </a:r>
            <a:r>
              <a:rPr lang="hu-HU" dirty="0"/>
              <a:t> </a:t>
            </a:r>
            <a:r>
              <a:rPr lang="hu-HU" dirty="0" err="1"/>
              <a:t>that</a:t>
            </a:r>
            <a:r>
              <a:rPr lang="hu-HU" dirty="0"/>
              <a:t> </a:t>
            </a:r>
            <a:r>
              <a:rPr lang="hu-HU" dirty="0" err="1"/>
              <a:t>you</a:t>
            </a:r>
            <a:r>
              <a:rPr lang="hu-HU" dirty="0"/>
              <a:t> </a:t>
            </a:r>
            <a:r>
              <a:rPr lang="hu-HU" dirty="0" err="1"/>
              <a:t>wanna</a:t>
            </a:r>
            <a:r>
              <a:rPr lang="hu-HU" dirty="0"/>
              <a:t> </a:t>
            </a:r>
            <a:r>
              <a:rPr lang="hu-HU" dirty="0" err="1"/>
              <a:t>call</a:t>
            </a:r>
            <a:r>
              <a:rPr lang="hu-HU" dirty="0"/>
              <a:t>.</a:t>
            </a:r>
          </a:p>
          <a:p>
            <a:r>
              <a:rPr lang="hu-HU" dirty="0"/>
              <a:t>@client.event </a:t>
            </a:r>
            <a:r>
              <a:rPr lang="hu-HU" dirty="0" err="1"/>
              <a:t>specifies</a:t>
            </a:r>
            <a:r>
              <a:rPr lang="hu-HU" dirty="0"/>
              <a:t> </a:t>
            </a:r>
            <a:r>
              <a:rPr lang="hu-HU" dirty="0" err="1"/>
              <a:t>that</a:t>
            </a:r>
            <a:r>
              <a:rPr lang="hu-HU" dirty="0"/>
              <a:t> </a:t>
            </a:r>
            <a:r>
              <a:rPr lang="hu-HU" dirty="0" err="1"/>
              <a:t>you</a:t>
            </a:r>
            <a:r>
              <a:rPr lang="hu-HU" dirty="0"/>
              <a:t> </a:t>
            </a:r>
            <a:r>
              <a:rPr lang="hu-HU" dirty="0" err="1"/>
              <a:t>want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create</a:t>
            </a:r>
            <a:r>
              <a:rPr lang="hu-HU" dirty="0"/>
              <a:t> an </a:t>
            </a:r>
            <a:r>
              <a:rPr lang="hu-HU" dirty="0" err="1"/>
              <a:t>event</a:t>
            </a:r>
            <a:r>
              <a:rPr lang="hu-HU" dirty="0"/>
              <a:t> and </a:t>
            </a:r>
            <a:r>
              <a:rPr lang="hu-HU" dirty="0" err="1"/>
              <a:t>not</a:t>
            </a:r>
            <a:r>
              <a:rPr lang="hu-HU" dirty="0"/>
              <a:t> a </a:t>
            </a:r>
            <a:r>
              <a:rPr lang="hu-HU" dirty="0" err="1"/>
              <a:t>command</a:t>
            </a:r>
            <a:r>
              <a:rPr lang="hu-HU" dirty="0"/>
              <a:t>. </a:t>
            </a:r>
            <a:r>
              <a:rPr lang="hu-HU" dirty="0" err="1"/>
              <a:t>Then</a:t>
            </a:r>
            <a:r>
              <a:rPr lang="hu-HU" dirty="0"/>
              <a:t> </a:t>
            </a:r>
            <a:r>
              <a:rPr lang="hu-HU" dirty="0" err="1"/>
              <a:t>you</a:t>
            </a:r>
            <a:r>
              <a:rPr lang="hu-HU" dirty="0"/>
              <a:t> </a:t>
            </a:r>
            <a:r>
              <a:rPr lang="hu-HU" dirty="0" err="1"/>
              <a:t>need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create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actual</a:t>
            </a:r>
            <a:r>
              <a:rPr lang="hu-HU" dirty="0"/>
              <a:t> </a:t>
            </a:r>
            <a:r>
              <a:rPr lang="hu-HU" dirty="0" err="1"/>
              <a:t>event</a:t>
            </a:r>
            <a:r>
              <a:rPr lang="hu-HU" dirty="0"/>
              <a:t> </a:t>
            </a:r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async</a:t>
            </a:r>
            <a:r>
              <a:rPr lang="hu-HU" dirty="0"/>
              <a:t> </a:t>
            </a:r>
            <a:r>
              <a:rPr lang="hu-HU" dirty="0" err="1"/>
              <a:t>def</a:t>
            </a:r>
            <a:r>
              <a:rPr lang="hu-HU" dirty="0"/>
              <a:t> </a:t>
            </a:r>
            <a:r>
              <a:rPr lang="hu-HU" dirty="0" err="1"/>
              <a:t>event_name</a:t>
            </a:r>
            <a:r>
              <a:rPr lang="hu-HU" dirty="0"/>
              <a:t>(). The </a:t>
            </a:r>
            <a:r>
              <a:rPr lang="hu-HU" dirty="0" err="1"/>
              <a:t>event</a:t>
            </a:r>
            <a:r>
              <a:rPr lang="hu-HU" dirty="0"/>
              <a:t> </a:t>
            </a:r>
            <a:r>
              <a:rPr lang="hu-HU" dirty="0" err="1"/>
              <a:t>name</a:t>
            </a:r>
            <a:r>
              <a:rPr lang="hu-HU" dirty="0"/>
              <a:t> </a:t>
            </a:r>
            <a:r>
              <a:rPr lang="hu-HU" dirty="0" err="1"/>
              <a:t>can’t</a:t>
            </a:r>
            <a:r>
              <a:rPr lang="hu-HU" dirty="0"/>
              <a:t> be </a:t>
            </a:r>
            <a:r>
              <a:rPr lang="hu-HU" dirty="0" err="1"/>
              <a:t>unique</a:t>
            </a:r>
            <a:r>
              <a:rPr lang="hu-HU" dirty="0"/>
              <a:t>, </a:t>
            </a:r>
            <a:r>
              <a:rPr lang="hu-HU" dirty="0" err="1"/>
              <a:t>it’s</a:t>
            </a:r>
            <a:r>
              <a:rPr lang="hu-HU" dirty="0"/>
              <a:t> </a:t>
            </a:r>
            <a:r>
              <a:rPr lang="hu-HU" dirty="0" err="1"/>
              <a:t>predefiened</a:t>
            </a:r>
            <a:r>
              <a:rPr lang="hu-HU" dirty="0"/>
              <a:t>. </a:t>
            </a:r>
            <a:r>
              <a:rPr lang="hu-HU" dirty="0" err="1"/>
              <a:t>So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on_ready</a:t>
            </a:r>
            <a:r>
              <a:rPr lang="hu-HU" dirty="0"/>
              <a:t> </a:t>
            </a:r>
            <a:r>
              <a:rPr lang="hu-HU" dirty="0" err="1"/>
              <a:t>event</a:t>
            </a:r>
            <a:r>
              <a:rPr lang="hu-HU" dirty="0"/>
              <a:t> is </a:t>
            </a:r>
            <a:r>
              <a:rPr lang="hu-HU" dirty="0" err="1"/>
              <a:t>predefiened</a:t>
            </a:r>
            <a:r>
              <a:rPr lang="hu-HU" dirty="0"/>
              <a:t>, and </a:t>
            </a:r>
            <a:r>
              <a:rPr lang="hu-HU" dirty="0" err="1"/>
              <a:t>it</a:t>
            </a:r>
            <a:r>
              <a:rPr lang="hu-HU" dirty="0"/>
              <a:t> </a:t>
            </a:r>
            <a:r>
              <a:rPr lang="hu-HU" dirty="0" err="1"/>
              <a:t>will</a:t>
            </a:r>
            <a:r>
              <a:rPr lang="hu-HU" dirty="0"/>
              <a:t> be </a:t>
            </a:r>
            <a:r>
              <a:rPr lang="hu-HU" dirty="0" err="1"/>
              <a:t>called</a:t>
            </a:r>
            <a:r>
              <a:rPr lang="hu-HU" dirty="0"/>
              <a:t> </a:t>
            </a:r>
            <a:r>
              <a:rPr lang="hu-HU" dirty="0" err="1"/>
              <a:t>when</a:t>
            </a:r>
            <a:r>
              <a:rPr lang="hu-HU" dirty="0"/>
              <a:t> </a:t>
            </a:r>
            <a:r>
              <a:rPr lang="hu-HU" dirty="0" err="1"/>
              <a:t>your</a:t>
            </a:r>
            <a:r>
              <a:rPr lang="hu-HU" dirty="0"/>
              <a:t> bot is </a:t>
            </a:r>
            <a:r>
              <a:rPr lang="hu-HU" dirty="0" err="1"/>
              <a:t>ready</a:t>
            </a:r>
            <a:r>
              <a:rPr lang="hu-HU" dirty="0"/>
              <a:t> </a:t>
            </a:r>
            <a:r>
              <a:rPr lang="hu-HU" dirty="0" err="1"/>
              <a:t>after</a:t>
            </a:r>
            <a:r>
              <a:rPr lang="hu-HU" dirty="0"/>
              <a:t> </a:t>
            </a:r>
            <a:r>
              <a:rPr lang="hu-HU" dirty="0" err="1"/>
              <a:t>you</a:t>
            </a:r>
            <a:r>
              <a:rPr lang="hu-HU" dirty="0"/>
              <a:t> start </a:t>
            </a:r>
            <a:r>
              <a:rPr lang="hu-HU" dirty="0" err="1"/>
              <a:t>the</a:t>
            </a:r>
            <a:r>
              <a:rPr lang="hu-HU" dirty="0"/>
              <a:t> script.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891B5361-6418-332F-F6DF-8E509A1C3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991" y="4833079"/>
            <a:ext cx="3603217" cy="850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828261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AC00ADF-D182-2B1B-1B5F-3D5033834F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2708840"/>
            <a:ext cx="9448800" cy="1825096"/>
          </a:xfrm>
        </p:spPr>
        <p:txBody>
          <a:bodyPr/>
          <a:lstStyle/>
          <a:p>
            <a:pPr algn="ctr"/>
            <a:r>
              <a:rPr lang="hu-HU" dirty="0" err="1"/>
              <a:t>Thank</a:t>
            </a:r>
            <a:r>
              <a:rPr lang="hu-HU" dirty="0"/>
              <a:t> </a:t>
            </a:r>
            <a:r>
              <a:rPr lang="hu-HU" dirty="0" err="1"/>
              <a:t>you</a:t>
            </a:r>
            <a:r>
              <a:rPr lang="hu-HU" dirty="0"/>
              <a:t> </a:t>
            </a:r>
            <a:r>
              <a:rPr lang="hu-HU" dirty="0" err="1"/>
              <a:t>for</a:t>
            </a:r>
            <a:r>
              <a:rPr lang="hu-HU" dirty="0"/>
              <a:t> </a:t>
            </a:r>
            <a:r>
              <a:rPr lang="hu-HU" dirty="0" err="1"/>
              <a:t>your</a:t>
            </a:r>
            <a:r>
              <a:rPr lang="hu-HU" dirty="0"/>
              <a:t> </a:t>
            </a:r>
            <a:r>
              <a:rPr lang="hu-HU" dirty="0" err="1"/>
              <a:t>attention</a:t>
            </a:r>
            <a:r>
              <a:rPr lang="hu-HU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276570306"/>
      </p:ext>
    </p:extLst>
  </p:cSld>
  <p:clrMapOvr>
    <a:masterClrMapping/>
  </p:clrMapOvr>
</p:sld>
</file>

<file path=ppt/theme/theme1.xml><?xml version="1.0" encoding="utf-8"?>
<a:theme xmlns:a="http://schemas.openxmlformats.org/drawingml/2006/main" name="Kondenzcsík">
  <a:themeElements>
    <a:clrScheme name="Kondenzcsík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Kondenzcsík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denzcsík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TM04033937[[fn=Kondenzcsík]]</Template>
  <TotalTime>153</TotalTime>
  <Words>545</Words>
  <Application>Microsoft Office PowerPoint</Application>
  <PresentationFormat>Szélesvásznú</PresentationFormat>
  <Paragraphs>18</Paragraphs>
  <Slides>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1" baseType="lpstr">
      <vt:lpstr>Arial</vt:lpstr>
      <vt:lpstr>Century Gothic</vt:lpstr>
      <vt:lpstr>Kondenzcsík</vt:lpstr>
      <vt:lpstr>Discord.py and creating a Discord bot</vt:lpstr>
      <vt:lpstr>The Basics</vt:lpstr>
      <vt:lpstr>Setupping the basic code</vt:lpstr>
      <vt:lpstr>Discord developer portal</vt:lpstr>
      <vt:lpstr>Bot token</vt:lpstr>
      <vt:lpstr>Making a command</vt:lpstr>
      <vt:lpstr>Making an event </vt:lpstr>
      <vt:lpstr>Thank you for your attention!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Discord.py and creating a Discord bot</dc:title>
  <dc:creator>Ádám Tóth</dc:creator>
  <cp:lastModifiedBy>Ádám Tóth</cp:lastModifiedBy>
  <cp:revision>3</cp:revision>
  <dcterms:created xsi:type="dcterms:W3CDTF">2023-04-27T19:54:47Z</dcterms:created>
  <dcterms:modified xsi:type="dcterms:W3CDTF">2023-04-27T22:29:35Z</dcterms:modified>
</cp:coreProperties>
</file>