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9098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909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5931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689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939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03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743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hu-H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411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799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8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1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9E68DC3-B7D0-4336-82DC-E0BFA7CA2603}" type="datetimeFigureOut">
              <a:rPr lang="hu-HU" smtClean="0"/>
              <a:t>2023. 12. 01.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DE6C14-3FF5-4594-9711-490E5CDD57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710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alexallatvedok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djukossze.hu/szervezet/alex-allatvedo-egyesulet-8442" TargetMode="External"/><Relationship Id="rId2" Type="http://schemas.openxmlformats.org/officeDocument/2006/relationships/hyperlink" Target="https://birosag.hu/civil-szervezetek-nevjegyzek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Alex-%C3%81llatv%C3%A9d%C5%91-Egyes%C3%BClet-328650850528605/" TargetMode="External"/><Relationship Id="rId4" Type="http://schemas.openxmlformats.org/officeDocument/2006/relationships/hyperlink" Target="https://&#225;llatv&#233;d&#337;.hu/ado-1-szazalek-allatmenhely-egyesulet-alapitvany/91/Alex-Allatvedo-Egyesuele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5A48627-5B7F-A886-A68B-36968B409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9105"/>
          </a:xfrm>
        </p:spPr>
        <p:txBody>
          <a:bodyPr>
            <a:normAutofit/>
          </a:bodyPr>
          <a:lstStyle/>
          <a:p>
            <a:r>
              <a:rPr lang="hu-HU" dirty="0"/>
              <a:t>Készítette: Tóth Ádám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78E100F-4BD1-6311-48A7-C19022907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438" y="37417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alt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2" name="Picture 8" descr="Lehet, hogy egy grafika erről: szemüveg és , szöveg, amely így szól: „lex ÁLLATVÉDŐ EGYESÜLET”">
            <a:extLst>
              <a:ext uri="{FF2B5EF4-FFF2-40B4-BE49-F238E27FC236}">
                <a16:creationId xmlns:a16="http://schemas.microsoft.com/office/drawing/2014/main" id="{E29DDDF0-401C-8D31-67C7-B3617B99D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04" y="1483565"/>
            <a:ext cx="2980931" cy="296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B9D969-BF6C-2A61-3CCC-CEDE63FE704D}"/>
              </a:ext>
            </a:extLst>
          </p:cNvPr>
          <p:cNvSpPr txBox="1"/>
          <p:nvPr/>
        </p:nvSpPr>
        <p:spPr>
          <a:xfrm>
            <a:off x="1676625" y="1666400"/>
            <a:ext cx="2881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0" i="1" dirty="0">
                <a:solidFill>
                  <a:srgbClr val="000000"/>
                </a:solidFill>
                <a:effectLst/>
                <a:latin typeface="qanelas"/>
              </a:rPr>
              <a:t>„Te egyszer s mindenkorra felelős lettél azért , amit </a:t>
            </a:r>
            <a:r>
              <a:rPr lang="hu-HU" b="0" i="1" dirty="0" err="1">
                <a:solidFill>
                  <a:srgbClr val="000000"/>
                </a:solidFill>
                <a:effectLst/>
                <a:latin typeface="qanelas"/>
              </a:rPr>
              <a:t>megszelidítettél</a:t>
            </a:r>
            <a:r>
              <a:rPr lang="hu-HU" b="0" i="1" dirty="0">
                <a:solidFill>
                  <a:srgbClr val="000000"/>
                </a:solidFill>
                <a:effectLst/>
                <a:latin typeface="qanelas"/>
              </a:rPr>
              <a:t>”</a:t>
            </a:r>
          </a:p>
          <a:p>
            <a:endParaRPr lang="hu-HU" b="0" i="1" dirty="0">
              <a:solidFill>
                <a:srgbClr val="000000"/>
              </a:solidFill>
              <a:effectLst/>
              <a:latin typeface="qanelas"/>
            </a:endParaRPr>
          </a:p>
          <a:p>
            <a:r>
              <a:rPr lang="hu-HU" dirty="0">
                <a:solidFill>
                  <a:srgbClr val="000000"/>
                </a:solidFill>
                <a:latin typeface="qanelas"/>
              </a:rPr>
              <a:t>/Alex Állatvédő Egyesület/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7437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DD30A-FE55-3EFB-FD81-D0A97A6D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Alex Állatvédő Egyesület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4F7E6-F4C3-0C56-44E0-701F9ABC5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68435"/>
            <a:ext cx="10058400" cy="3931920"/>
          </a:xfrm>
        </p:spPr>
        <p:txBody>
          <a:bodyPr>
            <a:normAutofit/>
          </a:bodyPr>
          <a:lstStyle/>
          <a:p>
            <a:pPr algn="just"/>
            <a:r>
              <a:rPr lang="hu-HU" sz="2200" b="1" dirty="0"/>
              <a:t>Alapítás éve:</a:t>
            </a:r>
            <a:r>
              <a:rPr lang="hu-HU" sz="2200" dirty="0"/>
              <a:t> 2011-ben alapították egy csoportként, majd hivatalos bejegyzésére 2012 márciusában került sor.</a:t>
            </a:r>
          </a:p>
          <a:p>
            <a:pPr algn="just"/>
            <a:endParaRPr lang="hu-HU" sz="2200" dirty="0"/>
          </a:p>
          <a:p>
            <a:pPr algn="just"/>
            <a:r>
              <a:rPr lang="hu-HU" sz="2200" b="1" dirty="0"/>
              <a:t>Célja: </a:t>
            </a:r>
            <a:r>
              <a:rPr lang="hu-HU" sz="2200" b="0" i="0" dirty="0">
                <a:solidFill>
                  <a:srgbClr val="000000"/>
                </a:solidFill>
                <a:effectLst/>
              </a:rPr>
              <a:t>Állatvédelem, ivartalanítási akciók szervezése, menhely fenntartása, felelős állat tartási kultúra kialakítása felvilágosító előadások szervezésével, szemléletformálás</a:t>
            </a:r>
            <a:endParaRPr lang="hu-HU" sz="2200" b="1" i="0" dirty="0">
              <a:solidFill>
                <a:srgbClr val="000000"/>
              </a:solidFill>
              <a:effectLst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64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54DC-9B2C-BB3B-34B6-EA089DEA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Képek</a:t>
            </a:r>
          </a:p>
        </p:txBody>
      </p:sp>
      <p:pic>
        <p:nvPicPr>
          <p:cNvPr id="3074" name="Picture 2" descr="Lehet, hogy egy kép erről: 1 személy és macska">
            <a:extLst>
              <a:ext uri="{FF2B5EF4-FFF2-40B4-BE49-F238E27FC236}">
                <a16:creationId xmlns:a16="http://schemas.microsoft.com/office/drawing/2014/main" id="{03062337-6F05-8141-00DE-203F410047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052" y="2206075"/>
            <a:ext cx="2949177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em érhető el leírás a fényképhez.">
            <a:extLst>
              <a:ext uri="{FF2B5EF4-FFF2-40B4-BE49-F238E27FC236}">
                <a16:creationId xmlns:a16="http://schemas.microsoft.com/office/drawing/2014/main" id="{72892E7B-8743-24A3-D57C-F48743929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08" y="2203742"/>
            <a:ext cx="5110065" cy="383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024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9BC28-6730-C96E-C650-E569898F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Információk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1DCBC-879B-594E-870F-28EBEDB95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b="1" dirty="0"/>
              <a:t>Képviselője:</a:t>
            </a:r>
            <a:r>
              <a:rPr lang="hu-HU" sz="2200" dirty="0"/>
              <a:t> </a:t>
            </a:r>
            <a:r>
              <a:rPr lang="hu-HU" sz="2200" dirty="0" err="1"/>
              <a:t>Trajbert</a:t>
            </a:r>
            <a:r>
              <a:rPr lang="hu-HU" sz="2200" dirty="0"/>
              <a:t> Elemér</a:t>
            </a:r>
          </a:p>
          <a:p>
            <a:r>
              <a:rPr lang="hu-HU" sz="2200" b="1" dirty="0"/>
              <a:t>Címe: </a:t>
            </a:r>
            <a:r>
              <a:rPr lang="hu-HU" dirty="0"/>
              <a:t>8100 Várpalota, Tölgyes utca 10775 Hrsz.</a:t>
            </a:r>
            <a:endParaRPr lang="hu-HU" sz="2400" b="1" i="0" u="none" strike="noStrike" dirty="0">
              <a:solidFill>
                <a:srgbClr val="DE2475"/>
              </a:solidFill>
              <a:effectLst/>
              <a:latin typeface="qanelas"/>
            </a:endParaRPr>
          </a:p>
          <a:p>
            <a:r>
              <a:rPr lang="hu-HU" sz="2200" b="1" dirty="0"/>
              <a:t>Adószáma: </a:t>
            </a:r>
            <a:r>
              <a:rPr lang="hu-HU" sz="2000" i="0" dirty="0">
                <a:effectLst/>
              </a:rPr>
              <a:t>18288401-1-19</a:t>
            </a:r>
          </a:p>
          <a:p>
            <a:r>
              <a:rPr lang="hu-HU" sz="2000" b="1" dirty="0"/>
              <a:t>Email cím: </a:t>
            </a:r>
            <a:r>
              <a:rPr lang="hu-HU" sz="2000" dirty="0">
                <a:hlinkClick r:id="rId2"/>
              </a:rPr>
              <a:t>alexallatvedok@gmail.com</a:t>
            </a:r>
            <a:endParaRPr lang="hu-HU" sz="2000" dirty="0"/>
          </a:p>
          <a:p>
            <a:r>
              <a:rPr lang="hu-HU" sz="2000" b="1" dirty="0"/>
              <a:t>Bankszámlaszám: </a:t>
            </a:r>
            <a:r>
              <a:rPr lang="hu-HU" sz="2000" dirty="0"/>
              <a:t>11748007-20184562-00000000</a:t>
            </a:r>
            <a:endParaRPr lang="hu-HU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4FA1C7-2404-67C0-0BAD-038D17C34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29" y="1098063"/>
            <a:ext cx="4673228" cy="201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49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1865F-2882-5F2E-2998-E09E5DA7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Tevékenységek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7C8F5-8D52-69FA-E21A-71EDF98B0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b="0" i="0" dirty="0">
                <a:solidFill>
                  <a:srgbClr val="000000"/>
                </a:solidFill>
                <a:effectLst/>
              </a:rPr>
              <a:t>Többcélú és egyéb állatvédelem, támogatás</a:t>
            </a:r>
          </a:p>
          <a:p>
            <a:r>
              <a:rPr lang="hu-HU" sz="2200" dirty="0">
                <a:solidFill>
                  <a:srgbClr val="000000"/>
                </a:solidFill>
              </a:rPr>
              <a:t>Kutyák, és macskák mentése</a:t>
            </a:r>
            <a:endParaRPr lang="hu-HU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FB8A6-7A29-0BC2-B289-CE77BBCD9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938" y="3712798"/>
            <a:ext cx="3193070" cy="241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64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7F5E-9326-030C-E8DA-ABD223DB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76C39-FE84-DC9A-4526-4C4D4E01F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dirty="0"/>
              <a:t>Évente 500-800 kutya és macska megmentése</a:t>
            </a:r>
          </a:p>
          <a:p>
            <a:r>
              <a:rPr lang="hu-HU" sz="2200" dirty="0"/>
              <a:t>Az állatok teljeskörű orvosi ellátása, kivizsgálása </a:t>
            </a:r>
          </a:p>
        </p:txBody>
      </p:sp>
      <p:pic>
        <p:nvPicPr>
          <p:cNvPr id="3074" name="Picture 2" descr="Lehet, hogy egy illusztráció erről: 1 személy, macska és , szöveg, amely így szól: „SONJA SON”">
            <a:extLst>
              <a:ext uri="{FF2B5EF4-FFF2-40B4-BE49-F238E27FC236}">
                <a16:creationId xmlns:a16="http://schemas.microsoft.com/office/drawing/2014/main" id="{95CD5147-645A-3670-ECE4-AB293692F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705" y="2014194"/>
            <a:ext cx="2632931" cy="38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417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C987-9D05-49C1-41DD-9AF13A92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Bevételek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D2923-2743-6913-A745-F5754227A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Ez egy önkéntesekből álló szervezet. Ez azt jelenti, hogy bevételét csak adományokból, és az adózók felajánlott adójának 1%-</a:t>
            </a:r>
            <a:r>
              <a:rPr lang="hu-HU" dirty="0" err="1"/>
              <a:t>ából</a:t>
            </a:r>
            <a:r>
              <a:rPr lang="hu-HU" dirty="0"/>
              <a:t> szerzik. Nincs fizetett alkalmazott sem, minden pénzt az állatok ellátására, valamint a menhely fenntartására fordítják.</a:t>
            </a:r>
          </a:p>
        </p:txBody>
      </p:sp>
      <p:pic>
        <p:nvPicPr>
          <p:cNvPr id="4098" name="Picture 2" descr="Lehet, hogy egy kép erről: 1 személy, kutya és , szöveg, amely így szól: „FRUTTY”">
            <a:extLst>
              <a:ext uri="{FF2B5EF4-FFF2-40B4-BE49-F238E27FC236}">
                <a16:creationId xmlns:a16="http://schemas.microsoft.com/office/drawing/2014/main" id="{5C903A21-0645-B445-AF51-A0D66E5C2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21" y="3257463"/>
            <a:ext cx="2164540" cy="3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ehet, hogy egy kép erről: 1 személy, kutya és , szöveg, amely így szól: „FÜLES”">
            <a:extLst>
              <a:ext uri="{FF2B5EF4-FFF2-40B4-BE49-F238E27FC236}">
                <a16:creationId xmlns:a16="http://schemas.microsoft.com/office/drawing/2014/main" id="{F3454805-BA10-0E92-AB57-1D08B2B4B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62" y="3257463"/>
            <a:ext cx="2164540" cy="3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735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A6BE-8CA7-74C2-6696-EC9BDEBB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E26F-C674-2DE7-07CD-E3845C461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https://birosag.hu/civil-szervezetek-nevjegyzeke</a:t>
            </a:r>
            <a:endParaRPr lang="hu-HU" dirty="0"/>
          </a:p>
          <a:p>
            <a:r>
              <a:rPr lang="hu-HU" dirty="0">
                <a:hlinkClick r:id="rId3"/>
              </a:rPr>
              <a:t>https://adjukossze.hu/szervezet/alex-allatvedo-egyesulet-8442</a:t>
            </a:r>
            <a:endParaRPr lang="hu-HU" dirty="0"/>
          </a:p>
          <a:p>
            <a:r>
              <a:rPr lang="hu-HU" dirty="0">
                <a:hlinkClick r:id="rId4"/>
              </a:rPr>
              <a:t>https://xn--llatvd-ota3et5c.hu/ado-1-szazalek-allatmenhely-egyesulet-alapitvany/91/Alex-Allatvedo-Egyesuelet</a:t>
            </a:r>
            <a:endParaRPr lang="hu-HU" dirty="0"/>
          </a:p>
          <a:p>
            <a:r>
              <a:rPr lang="hu-HU" i="0" u="none" strike="noStrike" dirty="0">
                <a:solidFill>
                  <a:srgbClr val="DE2475"/>
                </a:solidFill>
                <a:effectLst/>
                <a:hlinkClick r:id="rId5"/>
              </a:rPr>
              <a:t>https://www.facebook.com/Alex-%C3%81llatv%C3%A9d%C5%91-Egyes%C3%</a:t>
            </a:r>
            <a:r>
              <a:rPr lang="hu-HU" i="0" u="none" strike="noStrike">
                <a:solidFill>
                  <a:srgbClr val="DE2475"/>
                </a:solidFill>
                <a:effectLst/>
                <a:hlinkClick r:id="rId5"/>
              </a:rPr>
              <a:t>BClet-328650850528605/</a:t>
            </a:r>
            <a:endParaRPr lang="hu-HU" i="0" u="none" strike="noStrike" dirty="0">
              <a:solidFill>
                <a:srgbClr val="DE247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4696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C3CF0-FBAF-7259-235C-35C1BA46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432" y="2743200"/>
            <a:ext cx="7405397" cy="1371600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645786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217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Garamond</vt:lpstr>
      <vt:lpstr>qanelas</vt:lpstr>
      <vt:lpstr>Savon</vt:lpstr>
      <vt:lpstr>PowerPoint Presentation</vt:lpstr>
      <vt:lpstr>Alex Állatvédő Egyesület </vt:lpstr>
      <vt:lpstr>Képek</vt:lpstr>
      <vt:lpstr>Információk</vt:lpstr>
      <vt:lpstr>Tevékenységek</vt:lpstr>
      <vt:lpstr>Eredmények</vt:lpstr>
      <vt:lpstr>Bevételek</vt:lpstr>
      <vt:lpstr>Források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Petőfi utcai Általános Iskoláért Alapítvány</dc:title>
  <dc:creator>Ádám Tóth</dc:creator>
  <cp:lastModifiedBy>Ádám Tóth</cp:lastModifiedBy>
  <cp:revision>13</cp:revision>
  <dcterms:created xsi:type="dcterms:W3CDTF">2023-12-01T10:40:16Z</dcterms:created>
  <dcterms:modified xsi:type="dcterms:W3CDTF">2023-12-01T12:58:15Z</dcterms:modified>
</cp:coreProperties>
</file>