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4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99DA5F-93C2-47B9-8281-09E342484B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29F2408-DFFF-4056-A0E7-9AA265A4F078}">
      <dgm:prSet/>
      <dgm:spPr/>
      <dgm:t>
        <a:bodyPr/>
        <a:lstStyle/>
        <a:p>
          <a:r>
            <a:rPr lang="hu-HU"/>
            <a:t>A Nándiszkont élelmiszerbolt népszerűsége a közösségi médiában, különösen TikTokon.</a:t>
          </a:r>
          <a:endParaRPr lang="en-US"/>
        </a:p>
      </dgm:t>
    </dgm:pt>
    <dgm:pt modelId="{036CEE50-91C7-4F47-ABBE-B5FAB32380D3}" type="parTrans" cxnId="{F2D576DA-304A-44B9-AD41-ACDD8EC70D84}">
      <dgm:prSet/>
      <dgm:spPr/>
      <dgm:t>
        <a:bodyPr/>
        <a:lstStyle/>
        <a:p>
          <a:endParaRPr lang="en-US"/>
        </a:p>
      </dgm:t>
    </dgm:pt>
    <dgm:pt modelId="{3A29AB55-C903-436F-B892-8F1BF1161E72}" type="sibTrans" cxnId="{F2D576DA-304A-44B9-AD41-ACDD8EC70D84}">
      <dgm:prSet/>
      <dgm:spPr/>
      <dgm:t>
        <a:bodyPr/>
        <a:lstStyle/>
        <a:p>
          <a:endParaRPr lang="en-US"/>
        </a:p>
      </dgm:t>
    </dgm:pt>
    <dgm:pt modelId="{DF2655DE-4AC8-4385-A9F4-A2E68F9509DF}">
      <dgm:prSet/>
      <dgm:spPr/>
      <dgm:t>
        <a:bodyPr/>
        <a:lstStyle/>
        <a:p>
          <a:r>
            <a:rPr lang="hu-HU"/>
            <a:t>Rengeteg vásárlói üzenet érkezett, hogy legyen online rendelési lehetőség.</a:t>
          </a:r>
          <a:endParaRPr lang="en-US"/>
        </a:p>
      </dgm:t>
    </dgm:pt>
    <dgm:pt modelId="{023BAB05-B3D2-4FE3-93C8-5756207D2380}" type="parTrans" cxnId="{8FB41B29-F2C1-4422-BCF4-C058B04D270F}">
      <dgm:prSet/>
      <dgm:spPr/>
      <dgm:t>
        <a:bodyPr/>
        <a:lstStyle/>
        <a:p>
          <a:endParaRPr lang="en-US"/>
        </a:p>
      </dgm:t>
    </dgm:pt>
    <dgm:pt modelId="{D57CB911-6EBE-4191-84E5-D65FB64F69BD}" type="sibTrans" cxnId="{8FB41B29-F2C1-4422-BCF4-C058B04D270F}">
      <dgm:prSet/>
      <dgm:spPr/>
      <dgm:t>
        <a:bodyPr/>
        <a:lstStyle/>
        <a:p>
          <a:endParaRPr lang="en-US"/>
        </a:p>
      </dgm:t>
    </dgm:pt>
    <dgm:pt modelId="{4E4E259A-75D4-409D-A2D4-67F4BDD24F18}">
      <dgm:prSet/>
      <dgm:spPr/>
      <dgm:t>
        <a:bodyPr/>
        <a:lstStyle/>
        <a:p>
          <a:r>
            <a:rPr lang="hu-HU"/>
            <a:t>A piaci igényekhez való alkalmazkodás, a vásárlói élmény növelése.</a:t>
          </a:r>
          <a:endParaRPr lang="en-US"/>
        </a:p>
      </dgm:t>
    </dgm:pt>
    <dgm:pt modelId="{1F6A4C8A-C449-4DEA-92E0-A80C27DC5F5B}" type="parTrans" cxnId="{575975D2-29D0-4C7B-A61E-AE5FF6D9714E}">
      <dgm:prSet/>
      <dgm:spPr/>
      <dgm:t>
        <a:bodyPr/>
        <a:lstStyle/>
        <a:p>
          <a:endParaRPr lang="en-US"/>
        </a:p>
      </dgm:t>
    </dgm:pt>
    <dgm:pt modelId="{B9373C48-38E5-4D3A-974F-C89CCDB30DCE}" type="sibTrans" cxnId="{575975D2-29D0-4C7B-A61E-AE5FF6D9714E}">
      <dgm:prSet/>
      <dgm:spPr/>
      <dgm:t>
        <a:bodyPr/>
        <a:lstStyle/>
        <a:p>
          <a:endParaRPr lang="en-US"/>
        </a:p>
      </dgm:t>
    </dgm:pt>
    <dgm:pt modelId="{10593777-CB22-42C4-83A5-541DA1501EAA}" type="pres">
      <dgm:prSet presAssocID="{5099DA5F-93C2-47B9-8281-09E342484B7F}" presName="linear" presStyleCnt="0">
        <dgm:presLayoutVars>
          <dgm:animLvl val="lvl"/>
          <dgm:resizeHandles val="exact"/>
        </dgm:presLayoutVars>
      </dgm:prSet>
      <dgm:spPr/>
    </dgm:pt>
    <dgm:pt modelId="{5935EF29-DC74-4C5F-BD3E-20800CDC98DA}" type="pres">
      <dgm:prSet presAssocID="{229F2408-DFFF-4056-A0E7-9AA265A4F07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544E707-BC79-4340-9807-EC55D5BF8F00}" type="pres">
      <dgm:prSet presAssocID="{3A29AB55-C903-436F-B892-8F1BF1161E72}" presName="spacer" presStyleCnt="0"/>
      <dgm:spPr/>
    </dgm:pt>
    <dgm:pt modelId="{EA426610-2150-471D-A855-EE9AB477CCE9}" type="pres">
      <dgm:prSet presAssocID="{DF2655DE-4AC8-4385-A9F4-A2E68F9509D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17312C7-01B0-4623-84A7-45F3AC2A8E28}" type="pres">
      <dgm:prSet presAssocID="{D57CB911-6EBE-4191-84E5-D65FB64F69BD}" presName="spacer" presStyleCnt="0"/>
      <dgm:spPr/>
    </dgm:pt>
    <dgm:pt modelId="{021C0E8C-A658-4294-A994-65CE1464B867}" type="pres">
      <dgm:prSet presAssocID="{4E4E259A-75D4-409D-A2D4-67F4BDD24F1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E3C6816-4332-4914-8AAC-EE0F25CA39A7}" type="presOf" srcId="{229F2408-DFFF-4056-A0E7-9AA265A4F078}" destId="{5935EF29-DC74-4C5F-BD3E-20800CDC98DA}" srcOrd="0" destOrd="0" presId="urn:microsoft.com/office/officeart/2005/8/layout/vList2"/>
    <dgm:cxn modelId="{8FCBA822-0499-4BCC-8D03-62C644870FC8}" type="presOf" srcId="{5099DA5F-93C2-47B9-8281-09E342484B7F}" destId="{10593777-CB22-42C4-83A5-541DA1501EAA}" srcOrd="0" destOrd="0" presId="urn:microsoft.com/office/officeart/2005/8/layout/vList2"/>
    <dgm:cxn modelId="{8FB41B29-F2C1-4422-BCF4-C058B04D270F}" srcId="{5099DA5F-93C2-47B9-8281-09E342484B7F}" destId="{DF2655DE-4AC8-4385-A9F4-A2E68F9509DF}" srcOrd="1" destOrd="0" parTransId="{023BAB05-B3D2-4FE3-93C8-5756207D2380}" sibTransId="{D57CB911-6EBE-4191-84E5-D65FB64F69BD}"/>
    <dgm:cxn modelId="{575975D2-29D0-4C7B-A61E-AE5FF6D9714E}" srcId="{5099DA5F-93C2-47B9-8281-09E342484B7F}" destId="{4E4E259A-75D4-409D-A2D4-67F4BDD24F18}" srcOrd="2" destOrd="0" parTransId="{1F6A4C8A-C449-4DEA-92E0-A80C27DC5F5B}" sibTransId="{B9373C48-38E5-4D3A-974F-C89CCDB30DCE}"/>
    <dgm:cxn modelId="{F2D576DA-304A-44B9-AD41-ACDD8EC70D84}" srcId="{5099DA5F-93C2-47B9-8281-09E342484B7F}" destId="{229F2408-DFFF-4056-A0E7-9AA265A4F078}" srcOrd="0" destOrd="0" parTransId="{036CEE50-91C7-4F47-ABBE-B5FAB32380D3}" sibTransId="{3A29AB55-C903-436F-B892-8F1BF1161E72}"/>
    <dgm:cxn modelId="{4B91C2F0-761F-47BA-8AD0-AE76235153AA}" type="presOf" srcId="{4E4E259A-75D4-409D-A2D4-67F4BDD24F18}" destId="{021C0E8C-A658-4294-A994-65CE1464B867}" srcOrd="0" destOrd="0" presId="urn:microsoft.com/office/officeart/2005/8/layout/vList2"/>
    <dgm:cxn modelId="{CCF5B8F3-128B-46DC-9202-08A34023638E}" type="presOf" srcId="{DF2655DE-4AC8-4385-A9F4-A2E68F9509DF}" destId="{EA426610-2150-471D-A855-EE9AB477CCE9}" srcOrd="0" destOrd="0" presId="urn:microsoft.com/office/officeart/2005/8/layout/vList2"/>
    <dgm:cxn modelId="{427082D7-BD4E-492D-9CE5-4B17C89CB570}" type="presParOf" srcId="{10593777-CB22-42C4-83A5-541DA1501EAA}" destId="{5935EF29-DC74-4C5F-BD3E-20800CDC98DA}" srcOrd="0" destOrd="0" presId="urn:microsoft.com/office/officeart/2005/8/layout/vList2"/>
    <dgm:cxn modelId="{805FFAB6-0518-4249-BFD9-BFFAEA773E3D}" type="presParOf" srcId="{10593777-CB22-42C4-83A5-541DA1501EAA}" destId="{4544E707-BC79-4340-9807-EC55D5BF8F00}" srcOrd="1" destOrd="0" presId="urn:microsoft.com/office/officeart/2005/8/layout/vList2"/>
    <dgm:cxn modelId="{3AD877B7-169F-4EFF-B013-1E05DC77E326}" type="presParOf" srcId="{10593777-CB22-42C4-83A5-541DA1501EAA}" destId="{EA426610-2150-471D-A855-EE9AB477CCE9}" srcOrd="2" destOrd="0" presId="urn:microsoft.com/office/officeart/2005/8/layout/vList2"/>
    <dgm:cxn modelId="{A1EC89E4-9ABB-4516-95C1-8AEFCE54DAB6}" type="presParOf" srcId="{10593777-CB22-42C4-83A5-541DA1501EAA}" destId="{F17312C7-01B0-4623-84A7-45F3AC2A8E28}" srcOrd="3" destOrd="0" presId="urn:microsoft.com/office/officeart/2005/8/layout/vList2"/>
    <dgm:cxn modelId="{FEF6D654-2A35-4487-9F95-5965F4A83A18}" type="presParOf" srcId="{10593777-CB22-42C4-83A5-541DA1501EAA}" destId="{021C0E8C-A658-4294-A994-65CE1464B86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8E57D-365E-4897-A7F5-79DB7FE9CA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0EB286-023F-40F3-BC31-967F35B8DAC9}">
      <dgm:prSet/>
      <dgm:spPr/>
      <dgm:t>
        <a:bodyPr/>
        <a:lstStyle/>
        <a:p>
          <a:r>
            <a:rPr lang="hu-HU"/>
            <a:t>Modern, könnyen használható online rendelési felület létrehozása a Nándiszkont számára.</a:t>
          </a:r>
          <a:endParaRPr lang="en-US"/>
        </a:p>
      </dgm:t>
    </dgm:pt>
    <dgm:pt modelId="{6DEF4B1F-3449-4190-8B95-B1DD1D68632D}" type="parTrans" cxnId="{EC516DAF-4C0B-402E-8AC9-569496BE1A76}">
      <dgm:prSet/>
      <dgm:spPr/>
      <dgm:t>
        <a:bodyPr/>
        <a:lstStyle/>
        <a:p>
          <a:endParaRPr lang="en-US"/>
        </a:p>
      </dgm:t>
    </dgm:pt>
    <dgm:pt modelId="{9B10C379-9041-4294-936F-0521323DA6EC}" type="sibTrans" cxnId="{EC516DAF-4C0B-402E-8AC9-569496BE1A76}">
      <dgm:prSet/>
      <dgm:spPr/>
      <dgm:t>
        <a:bodyPr/>
        <a:lstStyle/>
        <a:p>
          <a:endParaRPr lang="en-US"/>
        </a:p>
      </dgm:t>
    </dgm:pt>
    <dgm:pt modelId="{150D5FED-59C6-4268-9C2A-568D32013EF6}">
      <dgm:prSet/>
      <dgm:spPr/>
      <dgm:t>
        <a:bodyPr/>
        <a:lstStyle/>
        <a:p>
          <a:r>
            <a:rPr lang="hu-HU"/>
            <a:t>Vásárlók kényelmének növelése, sorban állás és cipekedés elkerülése.</a:t>
          </a:r>
          <a:endParaRPr lang="en-US"/>
        </a:p>
      </dgm:t>
    </dgm:pt>
    <dgm:pt modelId="{6BD301BF-4F7D-43F7-87B0-EC876A90B972}" type="parTrans" cxnId="{9566D1EC-450D-4A69-8643-A312C4423D1B}">
      <dgm:prSet/>
      <dgm:spPr/>
      <dgm:t>
        <a:bodyPr/>
        <a:lstStyle/>
        <a:p>
          <a:endParaRPr lang="en-US"/>
        </a:p>
      </dgm:t>
    </dgm:pt>
    <dgm:pt modelId="{4C0CADBD-D806-46A4-9B99-8759194438B5}" type="sibTrans" cxnId="{9566D1EC-450D-4A69-8643-A312C4423D1B}">
      <dgm:prSet/>
      <dgm:spPr/>
      <dgm:t>
        <a:bodyPr/>
        <a:lstStyle/>
        <a:p>
          <a:endParaRPr lang="en-US"/>
        </a:p>
      </dgm:t>
    </dgm:pt>
    <dgm:pt modelId="{E347C096-1F13-482B-AACF-D49E2C8C9325}">
      <dgm:prSet/>
      <dgm:spPr/>
      <dgm:t>
        <a:bodyPr/>
        <a:lstStyle/>
        <a:p>
          <a:r>
            <a:rPr lang="hu-HU"/>
            <a:t>Versenyképesség növelése a helyi piacon.</a:t>
          </a:r>
          <a:endParaRPr lang="en-US"/>
        </a:p>
      </dgm:t>
    </dgm:pt>
    <dgm:pt modelId="{BCDA4C7C-5699-4C9F-B159-069704C9C506}" type="parTrans" cxnId="{A483EF55-164F-469A-973B-6D20BDB9401D}">
      <dgm:prSet/>
      <dgm:spPr/>
      <dgm:t>
        <a:bodyPr/>
        <a:lstStyle/>
        <a:p>
          <a:endParaRPr lang="en-US"/>
        </a:p>
      </dgm:t>
    </dgm:pt>
    <dgm:pt modelId="{A471CBC2-A571-405D-A538-DF49C895B2D5}" type="sibTrans" cxnId="{A483EF55-164F-469A-973B-6D20BDB9401D}">
      <dgm:prSet/>
      <dgm:spPr/>
      <dgm:t>
        <a:bodyPr/>
        <a:lstStyle/>
        <a:p>
          <a:endParaRPr lang="en-US"/>
        </a:p>
      </dgm:t>
    </dgm:pt>
    <dgm:pt modelId="{867110D0-9F0D-423A-8E62-0D1A493949B1}" type="pres">
      <dgm:prSet presAssocID="{EDB8E57D-365E-4897-A7F5-79DB7FE9CA48}" presName="linear" presStyleCnt="0">
        <dgm:presLayoutVars>
          <dgm:animLvl val="lvl"/>
          <dgm:resizeHandles val="exact"/>
        </dgm:presLayoutVars>
      </dgm:prSet>
      <dgm:spPr/>
    </dgm:pt>
    <dgm:pt modelId="{CE272CF4-6869-4E48-84BB-8818D3C11AC9}" type="pres">
      <dgm:prSet presAssocID="{450EB286-023F-40F3-BC31-967F35B8DAC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A62C61A-EAB9-4AA1-BA0E-6CE36BDA7693}" type="pres">
      <dgm:prSet presAssocID="{9B10C379-9041-4294-936F-0521323DA6EC}" presName="spacer" presStyleCnt="0"/>
      <dgm:spPr/>
    </dgm:pt>
    <dgm:pt modelId="{018F56C0-7F50-4158-90BF-9A38973AB088}" type="pres">
      <dgm:prSet presAssocID="{150D5FED-59C6-4268-9C2A-568D32013EF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9F157B9-8D64-4AB9-81F8-1B0C85C9DE4D}" type="pres">
      <dgm:prSet presAssocID="{4C0CADBD-D806-46A4-9B99-8759194438B5}" presName="spacer" presStyleCnt="0"/>
      <dgm:spPr/>
    </dgm:pt>
    <dgm:pt modelId="{AF783D4F-52A8-46B3-9EF3-5E0D940AAA1F}" type="pres">
      <dgm:prSet presAssocID="{E347C096-1F13-482B-AACF-D49E2C8C932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BEE5000-929D-4EEF-963B-11885D74E0CE}" type="presOf" srcId="{E347C096-1F13-482B-AACF-D49E2C8C9325}" destId="{AF783D4F-52A8-46B3-9EF3-5E0D940AAA1F}" srcOrd="0" destOrd="0" presId="urn:microsoft.com/office/officeart/2005/8/layout/vList2"/>
    <dgm:cxn modelId="{A483EF55-164F-469A-973B-6D20BDB9401D}" srcId="{EDB8E57D-365E-4897-A7F5-79DB7FE9CA48}" destId="{E347C096-1F13-482B-AACF-D49E2C8C9325}" srcOrd="2" destOrd="0" parTransId="{BCDA4C7C-5699-4C9F-B159-069704C9C506}" sibTransId="{A471CBC2-A571-405D-A538-DF49C895B2D5}"/>
    <dgm:cxn modelId="{00DBF481-4E23-4479-9666-18EEC27CA9E4}" type="presOf" srcId="{450EB286-023F-40F3-BC31-967F35B8DAC9}" destId="{CE272CF4-6869-4E48-84BB-8818D3C11AC9}" srcOrd="0" destOrd="0" presId="urn:microsoft.com/office/officeart/2005/8/layout/vList2"/>
    <dgm:cxn modelId="{F9B95CA8-BCD3-43CA-8498-48BDE9E1A9C8}" type="presOf" srcId="{150D5FED-59C6-4268-9C2A-568D32013EF6}" destId="{018F56C0-7F50-4158-90BF-9A38973AB088}" srcOrd="0" destOrd="0" presId="urn:microsoft.com/office/officeart/2005/8/layout/vList2"/>
    <dgm:cxn modelId="{EC516DAF-4C0B-402E-8AC9-569496BE1A76}" srcId="{EDB8E57D-365E-4897-A7F5-79DB7FE9CA48}" destId="{450EB286-023F-40F3-BC31-967F35B8DAC9}" srcOrd="0" destOrd="0" parTransId="{6DEF4B1F-3449-4190-8B95-B1DD1D68632D}" sibTransId="{9B10C379-9041-4294-936F-0521323DA6EC}"/>
    <dgm:cxn modelId="{9566D1EC-450D-4A69-8643-A312C4423D1B}" srcId="{EDB8E57D-365E-4897-A7F5-79DB7FE9CA48}" destId="{150D5FED-59C6-4268-9C2A-568D32013EF6}" srcOrd="1" destOrd="0" parTransId="{6BD301BF-4F7D-43F7-87B0-EC876A90B972}" sibTransId="{4C0CADBD-D806-46A4-9B99-8759194438B5}"/>
    <dgm:cxn modelId="{A668D7ED-D00B-46EA-AC30-A3B18C280167}" type="presOf" srcId="{EDB8E57D-365E-4897-A7F5-79DB7FE9CA48}" destId="{867110D0-9F0D-423A-8E62-0D1A493949B1}" srcOrd="0" destOrd="0" presId="urn:microsoft.com/office/officeart/2005/8/layout/vList2"/>
    <dgm:cxn modelId="{E231ABAB-0911-4F6D-B2CF-01BE8D94B5AB}" type="presParOf" srcId="{867110D0-9F0D-423A-8E62-0D1A493949B1}" destId="{CE272CF4-6869-4E48-84BB-8818D3C11AC9}" srcOrd="0" destOrd="0" presId="urn:microsoft.com/office/officeart/2005/8/layout/vList2"/>
    <dgm:cxn modelId="{29EDC946-D82E-454F-B3CD-554010CD0FBE}" type="presParOf" srcId="{867110D0-9F0D-423A-8E62-0D1A493949B1}" destId="{CA62C61A-EAB9-4AA1-BA0E-6CE36BDA7693}" srcOrd="1" destOrd="0" presId="urn:microsoft.com/office/officeart/2005/8/layout/vList2"/>
    <dgm:cxn modelId="{0541940B-5D24-4AEF-8338-5FDDBBF6C957}" type="presParOf" srcId="{867110D0-9F0D-423A-8E62-0D1A493949B1}" destId="{018F56C0-7F50-4158-90BF-9A38973AB088}" srcOrd="2" destOrd="0" presId="urn:microsoft.com/office/officeart/2005/8/layout/vList2"/>
    <dgm:cxn modelId="{1C762204-BBB1-48AD-858F-88332154BDB4}" type="presParOf" srcId="{867110D0-9F0D-423A-8E62-0D1A493949B1}" destId="{69F157B9-8D64-4AB9-81F8-1B0C85C9DE4D}" srcOrd="3" destOrd="0" presId="urn:microsoft.com/office/officeart/2005/8/layout/vList2"/>
    <dgm:cxn modelId="{1B83923D-4A03-4A1C-8F26-2BDA93E360DD}" type="presParOf" srcId="{867110D0-9F0D-423A-8E62-0D1A493949B1}" destId="{AF783D4F-52A8-46B3-9EF3-5E0D940AAA1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E190F6-091B-4269-B364-63C841D4175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AB88715-A71B-4A5D-B609-45A43CDE3E1B}">
      <dgm:prSet/>
      <dgm:spPr/>
      <dgm:t>
        <a:bodyPr/>
        <a:lstStyle/>
        <a:p>
          <a:r>
            <a:rPr lang="hu-HU"/>
            <a:t>Példák sikeres online élelmiszerrendelési rendszerekre (pl. Élelmiszerrendelés.hu, Netecipeld.hu)</a:t>
          </a:r>
          <a:endParaRPr lang="en-US"/>
        </a:p>
      </dgm:t>
    </dgm:pt>
    <dgm:pt modelId="{BCB87BC7-7CA0-4173-A378-34E7D382422D}" type="parTrans" cxnId="{45DBF7B0-4D6E-4A67-A73D-48150AB0B50E}">
      <dgm:prSet/>
      <dgm:spPr/>
      <dgm:t>
        <a:bodyPr/>
        <a:lstStyle/>
        <a:p>
          <a:endParaRPr lang="en-US"/>
        </a:p>
      </dgm:t>
    </dgm:pt>
    <dgm:pt modelId="{8EAE1E20-9353-46C7-8AA3-27EEE97D4035}" type="sibTrans" cxnId="{45DBF7B0-4D6E-4A67-A73D-48150AB0B50E}">
      <dgm:prSet/>
      <dgm:spPr/>
      <dgm:t>
        <a:bodyPr/>
        <a:lstStyle/>
        <a:p>
          <a:endParaRPr lang="en-US"/>
        </a:p>
      </dgm:t>
    </dgm:pt>
    <dgm:pt modelId="{58AFF26F-A74E-4ED9-84D5-204761BA0652}">
      <dgm:prSet/>
      <dgm:spPr/>
      <dgm:t>
        <a:bodyPr/>
        <a:lstStyle/>
        <a:p>
          <a:r>
            <a:rPr lang="hu-HU"/>
            <a:t>Hasonló helyi kezdeményezések, mint a Nándi Konyhája online rendelési felülete.</a:t>
          </a:r>
          <a:endParaRPr lang="en-US"/>
        </a:p>
      </dgm:t>
    </dgm:pt>
    <dgm:pt modelId="{9F0ADBFE-682A-4FA7-B3A9-1D8316B3515E}" type="parTrans" cxnId="{6DF7FA21-B65A-4751-8927-59DAC2879445}">
      <dgm:prSet/>
      <dgm:spPr/>
      <dgm:t>
        <a:bodyPr/>
        <a:lstStyle/>
        <a:p>
          <a:endParaRPr lang="en-US"/>
        </a:p>
      </dgm:t>
    </dgm:pt>
    <dgm:pt modelId="{CA44B513-2899-43BC-9452-86A412C2D265}" type="sibTrans" cxnId="{6DF7FA21-B65A-4751-8927-59DAC2879445}">
      <dgm:prSet/>
      <dgm:spPr/>
      <dgm:t>
        <a:bodyPr/>
        <a:lstStyle/>
        <a:p>
          <a:endParaRPr lang="en-US"/>
        </a:p>
      </dgm:t>
    </dgm:pt>
    <dgm:pt modelId="{DC1138CE-070D-48B6-A21B-D142FE57018F}">
      <dgm:prSet/>
      <dgm:spPr/>
      <dgm:t>
        <a:bodyPr/>
        <a:lstStyle/>
        <a:p>
          <a:r>
            <a:rPr lang="hu-HU"/>
            <a:t>Főbb funkciók: egyszerű rendelés, gyors kiszállítás, akciók, ajándékok rendelés mellé.</a:t>
          </a:r>
          <a:endParaRPr lang="en-US"/>
        </a:p>
      </dgm:t>
    </dgm:pt>
    <dgm:pt modelId="{A215709C-A5B5-4019-8DE1-1A49EA88839C}" type="parTrans" cxnId="{FBFB54DE-F3E7-4C96-B3A6-FA66C7EC71E3}">
      <dgm:prSet/>
      <dgm:spPr/>
      <dgm:t>
        <a:bodyPr/>
        <a:lstStyle/>
        <a:p>
          <a:endParaRPr lang="en-US"/>
        </a:p>
      </dgm:t>
    </dgm:pt>
    <dgm:pt modelId="{7D6B411C-38CB-43C5-8CBB-B804A2A9BCD8}" type="sibTrans" cxnId="{FBFB54DE-F3E7-4C96-B3A6-FA66C7EC71E3}">
      <dgm:prSet/>
      <dgm:spPr/>
      <dgm:t>
        <a:bodyPr/>
        <a:lstStyle/>
        <a:p>
          <a:endParaRPr lang="en-US"/>
        </a:p>
      </dgm:t>
    </dgm:pt>
    <dgm:pt modelId="{8BEDACC7-9493-4D2D-96D4-E20ED265F6E3}" type="pres">
      <dgm:prSet presAssocID="{66E190F6-091B-4269-B364-63C841D4175A}" presName="linear" presStyleCnt="0">
        <dgm:presLayoutVars>
          <dgm:animLvl val="lvl"/>
          <dgm:resizeHandles val="exact"/>
        </dgm:presLayoutVars>
      </dgm:prSet>
      <dgm:spPr/>
    </dgm:pt>
    <dgm:pt modelId="{1F45F075-48B7-49F5-A873-E5E71BD360D8}" type="pres">
      <dgm:prSet presAssocID="{BAB88715-A71B-4A5D-B609-45A43CDE3E1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77D9356-CC0A-4834-9B0C-C79E779C8482}" type="pres">
      <dgm:prSet presAssocID="{8EAE1E20-9353-46C7-8AA3-27EEE97D4035}" presName="spacer" presStyleCnt="0"/>
      <dgm:spPr/>
    </dgm:pt>
    <dgm:pt modelId="{AA56E853-CCF0-48A7-9E85-683480C04C97}" type="pres">
      <dgm:prSet presAssocID="{58AFF26F-A74E-4ED9-84D5-204761BA065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40282FD-1950-463A-9858-E9E465A16AC6}" type="pres">
      <dgm:prSet presAssocID="{CA44B513-2899-43BC-9452-86A412C2D265}" presName="spacer" presStyleCnt="0"/>
      <dgm:spPr/>
    </dgm:pt>
    <dgm:pt modelId="{8A3CE661-2293-4DAD-BFAC-326E64B45033}" type="pres">
      <dgm:prSet presAssocID="{DC1138CE-070D-48B6-A21B-D142FE57018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DF7FA21-B65A-4751-8927-59DAC2879445}" srcId="{66E190F6-091B-4269-B364-63C841D4175A}" destId="{58AFF26F-A74E-4ED9-84D5-204761BA0652}" srcOrd="1" destOrd="0" parTransId="{9F0ADBFE-682A-4FA7-B3A9-1D8316B3515E}" sibTransId="{CA44B513-2899-43BC-9452-86A412C2D265}"/>
    <dgm:cxn modelId="{420C2035-8CE3-4C02-A9E5-CA796582C59E}" type="presOf" srcId="{DC1138CE-070D-48B6-A21B-D142FE57018F}" destId="{8A3CE661-2293-4DAD-BFAC-326E64B45033}" srcOrd="0" destOrd="0" presId="urn:microsoft.com/office/officeart/2005/8/layout/vList2"/>
    <dgm:cxn modelId="{05A4347A-233F-4D91-AE50-0335193E45EF}" type="presOf" srcId="{58AFF26F-A74E-4ED9-84D5-204761BA0652}" destId="{AA56E853-CCF0-48A7-9E85-683480C04C97}" srcOrd="0" destOrd="0" presId="urn:microsoft.com/office/officeart/2005/8/layout/vList2"/>
    <dgm:cxn modelId="{5175DAA1-2B3C-4C03-A198-636020A3FDE3}" type="presOf" srcId="{66E190F6-091B-4269-B364-63C841D4175A}" destId="{8BEDACC7-9493-4D2D-96D4-E20ED265F6E3}" srcOrd="0" destOrd="0" presId="urn:microsoft.com/office/officeart/2005/8/layout/vList2"/>
    <dgm:cxn modelId="{45DBF7B0-4D6E-4A67-A73D-48150AB0B50E}" srcId="{66E190F6-091B-4269-B364-63C841D4175A}" destId="{BAB88715-A71B-4A5D-B609-45A43CDE3E1B}" srcOrd="0" destOrd="0" parTransId="{BCB87BC7-7CA0-4173-A378-34E7D382422D}" sibTransId="{8EAE1E20-9353-46C7-8AA3-27EEE97D4035}"/>
    <dgm:cxn modelId="{9CDC5ED5-B223-4005-A8B4-C087AE50189C}" type="presOf" srcId="{BAB88715-A71B-4A5D-B609-45A43CDE3E1B}" destId="{1F45F075-48B7-49F5-A873-E5E71BD360D8}" srcOrd="0" destOrd="0" presId="urn:microsoft.com/office/officeart/2005/8/layout/vList2"/>
    <dgm:cxn modelId="{FBFB54DE-F3E7-4C96-B3A6-FA66C7EC71E3}" srcId="{66E190F6-091B-4269-B364-63C841D4175A}" destId="{DC1138CE-070D-48B6-A21B-D142FE57018F}" srcOrd="2" destOrd="0" parTransId="{A215709C-A5B5-4019-8DE1-1A49EA88839C}" sibTransId="{7D6B411C-38CB-43C5-8CBB-B804A2A9BCD8}"/>
    <dgm:cxn modelId="{4B98CFBC-28C0-49DE-B27C-0E519063C62B}" type="presParOf" srcId="{8BEDACC7-9493-4D2D-96D4-E20ED265F6E3}" destId="{1F45F075-48B7-49F5-A873-E5E71BD360D8}" srcOrd="0" destOrd="0" presId="urn:microsoft.com/office/officeart/2005/8/layout/vList2"/>
    <dgm:cxn modelId="{FBF5BB95-5325-4BD0-AFF6-4F8294DFF1FC}" type="presParOf" srcId="{8BEDACC7-9493-4D2D-96D4-E20ED265F6E3}" destId="{477D9356-CC0A-4834-9B0C-C79E779C8482}" srcOrd="1" destOrd="0" presId="urn:microsoft.com/office/officeart/2005/8/layout/vList2"/>
    <dgm:cxn modelId="{DF294EB0-3FA7-43B5-80C9-662EA03852A7}" type="presParOf" srcId="{8BEDACC7-9493-4D2D-96D4-E20ED265F6E3}" destId="{AA56E853-CCF0-48A7-9E85-683480C04C97}" srcOrd="2" destOrd="0" presId="urn:microsoft.com/office/officeart/2005/8/layout/vList2"/>
    <dgm:cxn modelId="{75E6217F-6BC3-4A96-B4C1-F1184B940292}" type="presParOf" srcId="{8BEDACC7-9493-4D2D-96D4-E20ED265F6E3}" destId="{140282FD-1950-463A-9858-E9E465A16AC6}" srcOrd="3" destOrd="0" presId="urn:microsoft.com/office/officeart/2005/8/layout/vList2"/>
    <dgm:cxn modelId="{0E2F68D9-46B5-45A5-A5AA-D966D4D922D6}" type="presParOf" srcId="{8BEDACC7-9493-4D2D-96D4-E20ED265F6E3}" destId="{8A3CE661-2293-4DAD-BFAC-326E64B4503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40F671-BFB2-4DEA-ADE5-DBB5D5E7C3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B9B3E8D-C098-4153-96B9-132E50B801C0}">
      <dgm:prSet/>
      <dgm:spPr/>
      <dgm:t>
        <a:bodyPr/>
        <a:lstStyle/>
        <a:p>
          <a:r>
            <a:rPr lang="hu-HU"/>
            <a:t>Igényfelmérés: TikTok üzenetek, vásárlói visszajelzések elemzése.</a:t>
          </a:r>
          <a:endParaRPr lang="en-US"/>
        </a:p>
      </dgm:t>
    </dgm:pt>
    <dgm:pt modelId="{D22745C6-E9E5-43A0-B88F-1630886DC649}" type="parTrans" cxnId="{ECF53F7C-3B8E-4A54-AF65-DE8425C171C8}">
      <dgm:prSet/>
      <dgm:spPr/>
      <dgm:t>
        <a:bodyPr/>
        <a:lstStyle/>
        <a:p>
          <a:endParaRPr lang="en-US"/>
        </a:p>
      </dgm:t>
    </dgm:pt>
    <dgm:pt modelId="{1BD54997-DE95-4357-A6B4-6CCE134B5103}" type="sibTrans" cxnId="{ECF53F7C-3B8E-4A54-AF65-DE8425C171C8}">
      <dgm:prSet/>
      <dgm:spPr/>
      <dgm:t>
        <a:bodyPr/>
        <a:lstStyle/>
        <a:p>
          <a:endParaRPr lang="en-US"/>
        </a:p>
      </dgm:t>
    </dgm:pt>
    <dgm:pt modelId="{98F7C968-3DBA-49DB-9145-B6460E9C2092}">
      <dgm:prSet/>
      <dgm:spPr/>
      <dgm:t>
        <a:bodyPr/>
        <a:lstStyle/>
        <a:p>
          <a:r>
            <a:rPr lang="hu-HU"/>
            <a:t>Tervezés: felhasználóbarát felület, mobilbarát dizájn.</a:t>
          </a:r>
          <a:endParaRPr lang="en-US"/>
        </a:p>
      </dgm:t>
    </dgm:pt>
    <dgm:pt modelId="{6FC31E00-D672-4706-8B9B-77C980F4D9E1}" type="parTrans" cxnId="{432395A5-4875-4413-8BF3-58F04C370A62}">
      <dgm:prSet/>
      <dgm:spPr/>
      <dgm:t>
        <a:bodyPr/>
        <a:lstStyle/>
        <a:p>
          <a:endParaRPr lang="en-US"/>
        </a:p>
      </dgm:t>
    </dgm:pt>
    <dgm:pt modelId="{AC2B4380-07FD-4731-A66E-09A54270DBDF}" type="sibTrans" cxnId="{432395A5-4875-4413-8BF3-58F04C370A62}">
      <dgm:prSet/>
      <dgm:spPr/>
      <dgm:t>
        <a:bodyPr/>
        <a:lstStyle/>
        <a:p>
          <a:endParaRPr lang="en-US"/>
        </a:p>
      </dgm:t>
    </dgm:pt>
    <dgm:pt modelId="{60DDC49B-389C-4031-8C3A-686369935BF3}">
      <dgm:prSet/>
      <dgm:spPr/>
      <dgm:t>
        <a:bodyPr/>
        <a:lstStyle/>
        <a:p>
          <a:r>
            <a:rPr lang="hu-HU"/>
            <a:t>Funkciók meghatározása: termékkatalógus, kosár, szállítási opciók, fizetési lehetőségek.</a:t>
          </a:r>
          <a:endParaRPr lang="en-US"/>
        </a:p>
      </dgm:t>
    </dgm:pt>
    <dgm:pt modelId="{A8A7A9CA-2928-4C72-831F-C053540A153F}" type="parTrans" cxnId="{51A0036F-2037-43B3-8D4B-8FF490FD8AF7}">
      <dgm:prSet/>
      <dgm:spPr/>
      <dgm:t>
        <a:bodyPr/>
        <a:lstStyle/>
        <a:p>
          <a:endParaRPr lang="en-US"/>
        </a:p>
      </dgm:t>
    </dgm:pt>
    <dgm:pt modelId="{371CE1F0-0E66-422E-85D7-F45F89B27E0A}" type="sibTrans" cxnId="{51A0036F-2037-43B3-8D4B-8FF490FD8AF7}">
      <dgm:prSet/>
      <dgm:spPr/>
      <dgm:t>
        <a:bodyPr/>
        <a:lstStyle/>
        <a:p>
          <a:endParaRPr lang="en-US"/>
        </a:p>
      </dgm:t>
    </dgm:pt>
    <dgm:pt modelId="{A322B703-3C46-49B9-A19B-B2CEA7D385CA}">
      <dgm:prSet/>
      <dgm:spPr/>
      <dgm:t>
        <a:bodyPr/>
        <a:lstStyle/>
        <a:p>
          <a:r>
            <a:rPr lang="hu-HU"/>
            <a:t>Technikai kivitelezés: webfejlesztés, tesztelés.</a:t>
          </a:r>
          <a:endParaRPr lang="en-US"/>
        </a:p>
      </dgm:t>
    </dgm:pt>
    <dgm:pt modelId="{7B4D2A9A-F514-4339-AFC9-820CC12E100E}" type="parTrans" cxnId="{1E5160E2-8B53-4C08-A17D-B61F61303818}">
      <dgm:prSet/>
      <dgm:spPr/>
      <dgm:t>
        <a:bodyPr/>
        <a:lstStyle/>
        <a:p>
          <a:endParaRPr lang="en-US"/>
        </a:p>
      </dgm:t>
    </dgm:pt>
    <dgm:pt modelId="{040A8380-2471-43D1-AD1D-AC342EA5D3C6}" type="sibTrans" cxnId="{1E5160E2-8B53-4C08-A17D-B61F61303818}">
      <dgm:prSet/>
      <dgm:spPr/>
      <dgm:t>
        <a:bodyPr/>
        <a:lstStyle/>
        <a:p>
          <a:endParaRPr lang="en-US"/>
        </a:p>
      </dgm:t>
    </dgm:pt>
    <dgm:pt modelId="{D70FCF3B-B984-488A-85EF-E24BCB9A91F5}">
      <dgm:prSet/>
      <dgm:spPr/>
      <dgm:t>
        <a:bodyPr/>
        <a:lstStyle/>
        <a:p>
          <a:r>
            <a:rPr lang="hu-HU"/>
            <a:t>Marketing: online kommunikáció, akciók, TikTok kampány.</a:t>
          </a:r>
          <a:endParaRPr lang="en-US"/>
        </a:p>
      </dgm:t>
    </dgm:pt>
    <dgm:pt modelId="{3B717285-95C4-4519-80B3-213E5757D0A9}" type="parTrans" cxnId="{7A3D3875-AC87-490B-BD89-DE51C590B4FA}">
      <dgm:prSet/>
      <dgm:spPr/>
      <dgm:t>
        <a:bodyPr/>
        <a:lstStyle/>
        <a:p>
          <a:endParaRPr lang="en-US"/>
        </a:p>
      </dgm:t>
    </dgm:pt>
    <dgm:pt modelId="{AE2D9A5D-5CAA-4AC2-A46A-89D5FA100C69}" type="sibTrans" cxnId="{7A3D3875-AC87-490B-BD89-DE51C590B4FA}">
      <dgm:prSet/>
      <dgm:spPr/>
      <dgm:t>
        <a:bodyPr/>
        <a:lstStyle/>
        <a:p>
          <a:endParaRPr lang="en-US"/>
        </a:p>
      </dgm:t>
    </dgm:pt>
    <dgm:pt modelId="{FE1DD43C-522F-43C2-9720-31C305124527}" type="pres">
      <dgm:prSet presAssocID="{4C40F671-BFB2-4DEA-ADE5-DBB5D5E7C3C8}" presName="linear" presStyleCnt="0">
        <dgm:presLayoutVars>
          <dgm:animLvl val="lvl"/>
          <dgm:resizeHandles val="exact"/>
        </dgm:presLayoutVars>
      </dgm:prSet>
      <dgm:spPr/>
    </dgm:pt>
    <dgm:pt modelId="{BEF81293-609C-429C-95A6-2B8BDCEB412D}" type="pres">
      <dgm:prSet presAssocID="{1B9B3E8D-C098-4153-96B9-132E50B801C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119EC9F-E1AD-4E2D-9ECA-4A1344814080}" type="pres">
      <dgm:prSet presAssocID="{1BD54997-DE95-4357-A6B4-6CCE134B5103}" presName="spacer" presStyleCnt="0"/>
      <dgm:spPr/>
    </dgm:pt>
    <dgm:pt modelId="{C7BBE6C6-B151-4917-A051-05A6EF09353A}" type="pres">
      <dgm:prSet presAssocID="{98F7C968-3DBA-49DB-9145-B6460E9C209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C400285-D959-46BC-8133-1ABAA80E469E}" type="pres">
      <dgm:prSet presAssocID="{AC2B4380-07FD-4731-A66E-09A54270DBDF}" presName="spacer" presStyleCnt="0"/>
      <dgm:spPr/>
    </dgm:pt>
    <dgm:pt modelId="{8220610B-D3BF-4B97-9EBE-F09A2A10C089}" type="pres">
      <dgm:prSet presAssocID="{60DDC49B-389C-4031-8C3A-686369935BF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13469A4-C9E1-47CC-BD26-16BDB55C78E3}" type="pres">
      <dgm:prSet presAssocID="{371CE1F0-0E66-422E-85D7-F45F89B27E0A}" presName="spacer" presStyleCnt="0"/>
      <dgm:spPr/>
    </dgm:pt>
    <dgm:pt modelId="{6714E66E-C9D0-44CE-88E3-A3E418E252FE}" type="pres">
      <dgm:prSet presAssocID="{A322B703-3C46-49B9-A19B-B2CEA7D385C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AF660E8-FE9E-46AA-9A1A-64299A01458E}" type="pres">
      <dgm:prSet presAssocID="{040A8380-2471-43D1-AD1D-AC342EA5D3C6}" presName="spacer" presStyleCnt="0"/>
      <dgm:spPr/>
    </dgm:pt>
    <dgm:pt modelId="{AB885C56-F7EF-4B2D-9D93-435865C6C7F9}" type="pres">
      <dgm:prSet presAssocID="{D70FCF3B-B984-488A-85EF-E24BCB9A91F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5BF1420-0947-4754-8D9A-0934C7B5E813}" type="presOf" srcId="{98F7C968-3DBA-49DB-9145-B6460E9C2092}" destId="{C7BBE6C6-B151-4917-A051-05A6EF09353A}" srcOrd="0" destOrd="0" presId="urn:microsoft.com/office/officeart/2005/8/layout/vList2"/>
    <dgm:cxn modelId="{40396520-EAF1-40AB-9841-908D24ADE1CB}" type="presOf" srcId="{60DDC49B-389C-4031-8C3A-686369935BF3}" destId="{8220610B-D3BF-4B97-9EBE-F09A2A10C089}" srcOrd="0" destOrd="0" presId="urn:microsoft.com/office/officeart/2005/8/layout/vList2"/>
    <dgm:cxn modelId="{1020E320-CE39-404E-8A68-E4DDCBD12EF8}" type="presOf" srcId="{D70FCF3B-B984-488A-85EF-E24BCB9A91F5}" destId="{AB885C56-F7EF-4B2D-9D93-435865C6C7F9}" srcOrd="0" destOrd="0" presId="urn:microsoft.com/office/officeart/2005/8/layout/vList2"/>
    <dgm:cxn modelId="{1BA3FD6A-8020-4403-B43F-4C3A0CF39130}" type="presOf" srcId="{4C40F671-BFB2-4DEA-ADE5-DBB5D5E7C3C8}" destId="{FE1DD43C-522F-43C2-9720-31C305124527}" srcOrd="0" destOrd="0" presId="urn:microsoft.com/office/officeart/2005/8/layout/vList2"/>
    <dgm:cxn modelId="{51A0036F-2037-43B3-8D4B-8FF490FD8AF7}" srcId="{4C40F671-BFB2-4DEA-ADE5-DBB5D5E7C3C8}" destId="{60DDC49B-389C-4031-8C3A-686369935BF3}" srcOrd="2" destOrd="0" parTransId="{A8A7A9CA-2928-4C72-831F-C053540A153F}" sibTransId="{371CE1F0-0E66-422E-85D7-F45F89B27E0A}"/>
    <dgm:cxn modelId="{98650A54-0A5F-40FE-9BBC-AFEDC451FC2F}" type="presOf" srcId="{1B9B3E8D-C098-4153-96B9-132E50B801C0}" destId="{BEF81293-609C-429C-95A6-2B8BDCEB412D}" srcOrd="0" destOrd="0" presId="urn:microsoft.com/office/officeart/2005/8/layout/vList2"/>
    <dgm:cxn modelId="{7A3D3875-AC87-490B-BD89-DE51C590B4FA}" srcId="{4C40F671-BFB2-4DEA-ADE5-DBB5D5E7C3C8}" destId="{D70FCF3B-B984-488A-85EF-E24BCB9A91F5}" srcOrd="4" destOrd="0" parTransId="{3B717285-95C4-4519-80B3-213E5757D0A9}" sibTransId="{AE2D9A5D-5CAA-4AC2-A46A-89D5FA100C69}"/>
    <dgm:cxn modelId="{ECF53F7C-3B8E-4A54-AF65-DE8425C171C8}" srcId="{4C40F671-BFB2-4DEA-ADE5-DBB5D5E7C3C8}" destId="{1B9B3E8D-C098-4153-96B9-132E50B801C0}" srcOrd="0" destOrd="0" parTransId="{D22745C6-E9E5-43A0-B88F-1630886DC649}" sibTransId="{1BD54997-DE95-4357-A6B4-6CCE134B5103}"/>
    <dgm:cxn modelId="{432395A5-4875-4413-8BF3-58F04C370A62}" srcId="{4C40F671-BFB2-4DEA-ADE5-DBB5D5E7C3C8}" destId="{98F7C968-3DBA-49DB-9145-B6460E9C2092}" srcOrd="1" destOrd="0" parTransId="{6FC31E00-D672-4706-8B9B-77C980F4D9E1}" sibTransId="{AC2B4380-07FD-4731-A66E-09A54270DBDF}"/>
    <dgm:cxn modelId="{1E5160E2-8B53-4C08-A17D-B61F61303818}" srcId="{4C40F671-BFB2-4DEA-ADE5-DBB5D5E7C3C8}" destId="{A322B703-3C46-49B9-A19B-B2CEA7D385CA}" srcOrd="3" destOrd="0" parTransId="{7B4D2A9A-F514-4339-AFC9-820CC12E100E}" sibTransId="{040A8380-2471-43D1-AD1D-AC342EA5D3C6}"/>
    <dgm:cxn modelId="{E538AFEE-8CB8-40BD-8C5C-6739F69D40C5}" type="presOf" srcId="{A322B703-3C46-49B9-A19B-B2CEA7D385CA}" destId="{6714E66E-C9D0-44CE-88E3-A3E418E252FE}" srcOrd="0" destOrd="0" presId="urn:microsoft.com/office/officeart/2005/8/layout/vList2"/>
    <dgm:cxn modelId="{BA8E83C5-A24F-49DC-9C10-0C946B9BF7C8}" type="presParOf" srcId="{FE1DD43C-522F-43C2-9720-31C305124527}" destId="{BEF81293-609C-429C-95A6-2B8BDCEB412D}" srcOrd="0" destOrd="0" presId="urn:microsoft.com/office/officeart/2005/8/layout/vList2"/>
    <dgm:cxn modelId="{59A63463-A2C3-419C-90D1-4DC9C3E9E831}" type="presParOf" srcId="{FE1DD43C-522F-43C2-9720-31C305124527}" destId="{6119EC9F-E1AD-4E2D-9ECA-4A1344814080}" srcOrd="1" destOrd="0" presId="urn:microsoft.com/office/officeart/2005/8/layout/vList2"/>
    <dgm:cxn modelId="{371554F0-9B00-4383-85E9-8ECE976432D9}" type="presParOf" srcId="{FE1DD43C-522F-43C2-9720-31C305124527}" destId="{C7BBE6C6-B151-4917-A051-05A6EF09353A}" srcOrd="2" destOrd="0" presId="urn:microsoft.com/office/officeart/2005/8/layout/vList2"/>
    <dgm:cxn modelId="{504E960F-535B-443B-AC20-56EA16B4308C}" type="presParOf" srcId="{FE1DD43C-522F-43C2-9720-31C305124527}" destId="{FC400285-D959-46BC-8133-1ABAA80E469E}" srcOrd="3" destOrd="0" presId="urn:microsoft.com/office/officeart/2005/8/layout/vList2"/>
    <dgm:cxn modelId="{6CD70B39-7851-4166-9CF9-7B602B637EBE}" type="presParOf" srcId="{FE1DD43C-522F-43C2-9720-31C305124527}" destId="{8220610B-D3BF-4B97-9EBE-F09A2A10C089}" srcOrd="4" destOrd="0" presId="urn:microsoft.com/office/officeart/2005/8/layout/vList2"/>
    <dgm:cxn modelId="{AA42771E-B77D-424C-9C94-722F1999C589}" type="presParOf" srcId="{FE1DD43C-522F-43C2-9720-31C305124527}" destId="{D13469A4-C9E1-47CC-BD26-16BDB55C78E3}" srcOrd="5" destOrd="0" presId="urn:microsoft.com/office/officeart/2005/8/layout/vList2"/>
    <dgm:cxn modelId="{81C9C79F-4810-41E5-90CD-54529E57E429}" type="presParOf" srcId="{FE1DD43C-522F-43C2-9720-31C305124527}" destId="{6714E66E-C9D0-44CE-88E3-A3E418E252FE}" srcOrd="6" destOrd="0" presId="urn:microsoft.com/office/officeart/2005/8/layout/vList2"/>
    <dgm:cxn modelId="{26C71C2A-D1D7-492E-966B-0110CB4D25A5}" type="presParOf" srcId="{FE1DD43C-522F-43C2-9720-31C305124527}" destId="{EAF660E8-FE9E-46AA-9A1A-64299A01458E}" srcOrd="7" destOrd="0" presId="urn:microsoft.com/office/officeart/2005/8/layout/vList2"/>
    <dgm:cxn modelId="{53B50E94-BF8C-4672-B41D-01326208823A}" type="presParOf" srcId="{FE1DD43C-522F-43C2-9720-31C305124527}" destId="{AB885C56-F7EF-4B2D-9D93-435865C6C7F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D4775F-0A8C-4151-AB42-A31D3286E2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1C3F9E9-F73D-4DB6-9C3E-5D2C46F0D670}">
      <dgm:prSet/>
      <dgm:spPr/>
      <dgm:t>
        <a:bodyPr/>
        <a:lstStyle/>
        <a:p>
          <a:r>
            <a:rPr lang="hu-HU"/>
            <a:t>Termékek böngészése, keresés</a:t>
          </a:r>
          <a:endParaRPr lang="en-US"/>
        </a:p>
      </dgm:t>
    </dgm:pt>
    <dgm:pt modelId="{9B8E2F64-7DF3-4A40-ADD3-17AF26E21515}" type="parTrans" cxnId="{D3CEBA7C-2BC5-447A-8248-0C585BF7491C}">
      <dgm:prSet/>
      <dgm:spPr/>
      <dgm:t>
        <a:bodyPr/>
        <a:lstStyle/>
        <a:p>
          <a:endParaRPr lang="en-US"/>
        </a:p>
      </dgm:t>
    </dgm:pt>
    <dgm:pt modelId="{61E586B6-2C99-4302-928A-02AC2071D2C9}" type="sibTrans" cxnId="{D3CEBA7C-2BC5-447A-8248-0C585BF7491C}">
      <dgm:prSet/>
      <dgm:spPr/>
      <dgm:t>
        <a:bodyPr/>
        <a:lstStyle/>
        <a:p>
          <a:endParaRPr lang="en-US"/>
        </a:p>
      </dgm:t>
    </dgm:pt>
    <dgm:pt modelId="{EF7BA46B-4794-4132-9563-E77500D9B9A6}">
      <dgm:prSet/>
      <dgm:spPr/>
      <dgm:t>
        <a:bodyPr/>
        <a:lstStyle/>
        <a:p>
          <a:r>
            <a:rPr lang="hu-HU"/>
            <a:t>Kosárba helyezés, mennyiség megadása</a:t>
          </a:r>
          <a:endParaRPr lang="en-US"/>
        </a:p>
      </dgm:t>
    </dgm:pt>
    <dgm:pt modelId="{24BFEA01-03C3-4612-9D65-AB38675AD9D0}" type="parTrans" cxnId="{70B3DC0C-839B-4A3B-BB8C-DF3F9CCAB6F7}">
      <dgm:prSet/>
      <dgm:spPr/>
      <dgm:t>
        <a:bodyPr/>
        <a:lstStyle/>
        <a:p>
          <a:endParaRPr lang="en-US"/>
        </a:p>
      </dgm:t>
    </dgm:pt>
    <dgm:pt modelId="{17F85D6F-4F34-4AA6-A08B-764264AB46C5}" type="sibTrans" cxnId="{70B3DC0C-839B-4A3B-BB8C-DF3F9CCAB6F7}">
      <dgm:prSet/>
      <dgm:spPr/>
      <dgm:t>
        <a:bodyPr/>
        <a:lstStyle/>
        <a:p>
          <a:endParaRPr lang="en-US"/>
        </a:p>
      </dgm:t>
    </dgm:pt>
    <dgm:pt modelId="{811A1CC4-1EA9-49D3-80F2-72A30D5AF31C}">
      <dgm:prSet/>
      <dgm:spPr/>
      <dgm:t>
        <a:bodyPr/>
        <a:lstStyle/>
        <a:p>
          <a:r>
            <a:rPr lang="hu-HU"/>
            <a:t>Regisztráció, bejelentkezés</a:t>
          </a:r>
          <a:endParaRPr lang="en-US"/>
        </a:p>
      </dgm:t>
    </dgm:pt>
    <dgm:pt modelId="{ACB11DC3-BAD1-4FC3-8E7D-75BE40AB3020}" type="parTrans" cxnId="{BB5D71D4-4991-47ED-8CE4-23150E3CF3E8}">
      <dgm:prSet/>
      <dgm:spPr/>
      <dgm:t>
        <a:bodyPr/>
        <a:lstStyle/>
        <a:p>
          <a:endParaRPr lang="en-US"/>
        </a:p>
      </dgm:t>
    </dgm:pt>
    <dgm:pt modelId="{CF4BB951-6881-4549-A0F3-00868A0B305C}" type="sibTrans" cxnId="{BB5D71D4-4991-47ED-8CE4-23150E3CF3E8}">
      <dgm:prSet/>
      <dgm:spPr/>
      <dgm:t>
        <a:bodyPr/>
        <a:lstStyle/>
        <a:p>
          <a:endParaRPr lang="en-US"/>
        </a:p>
      </dgm:t>
    </dgm:pt>
    <dgm:pt modelId="{A4B455CD-1252-4D94-851A-9B1B753F9C1F}">
      <dgm:prSet/>
      <dgm:spPr/>
      <dgm:t>
        <a:bodyPr/>
        <a:lstStyle/>
        <a:p>
          <a:r>
            <a:rPr lang="hu-HU"/>
            <a:t>Szállítási és átvételi lehetőségek</a:t>
          </a:r>
          <a:endParaRPr lang="en-US"/>
        </a:p>
      </dgm:t>
    </dgm:pt>
    <dgm:pt modelId="{BAF4B905-F60C-4D7F-B7DE-3EA065BC06C3}" type="parTrans" cxnId="{917337C1-C074-4EC9-BDCE-E31FBABFB4AC}">
      <dgm:prSet/>
      <dgm:spPr/>
      <dgm:t>
        <a:bodyPr/>
        <a:lstStyle/>
        <a:p>
          <a:endParaRPr lang="en-US"/>
        </a:p>
      </dgm:t>
    </dgm:pt>
    <dgm:pt modelId="{53337509-D19F-4B10-A9EA-5273E7590358}" type="sibTrans" cxnId="{917337C1-C074-4EC9-BDCE-E31FBABFB4AC}">
      <dgm:prSet/>
      <dgm:spPr/>
      <dgm:t>
        <a:bodyPr/>
        <a:lstStyle/>
        <a:p>
          <a:endParaRPr lang="en-US"/>
        </a:p>
      </dgm:t>
    </dgm:pt>
    <dgm:pt modelId="{AF95A69A-3843-4911-8200-823E4080FCF3}">
      <dgm:prSet/>
      <dgm:spPr/>
      <dgm:t>
        <a:bodyPr/>
        <a:lstStyle/>
        <a:p>
          <a:r>
            <a:rPr lang="hu-HU"/>
            <a:t>Online fizetés vagy utánvét</a:t>
          </a:r>
          <a:endParaRPr lang="en-US"/>
        </a:p>
      </dgm:t>
    </dgm:pt>
    <dgm:pt modelId="{69371082-287A-4FBE-B31C-D7D25E3667DF}" type="parTrans" cxnId="{60E1F8D6-12BA-4FFE-86AF-5CE513482389}">
      <dgm:prSet/>
      <dgm:spPr/>
      <dgm:t>
        <a:bodyPr/>
        <a:lstStyle/>
        <a:p>
          <a:endParaRPr lang="en-US"/>
        </a:p>
      </dgm:t>
    </dgm:pt>
    <dgm:pt modelId="{D30B46DC-1822-4B2E-A11C-B78210CDB13D}" type="sibTrans" cxnId="{60E1F8D6-12BA-4FFE-86AF-5CE513482389}">
      <dgm:prSet/>
      <dgm:spPr/>
      <dgm:t>
        <a:bodyPr/>
        <a:lstStyle/>
        <a:p>
          <a:endParaRPr lang="en-US"/>
        </a:p>
      </dgm:t>
    </dgm:pt>
    <dgm:pt modelId="{25D049E4-5FBD-4D46-AAF1-3EB65D4AAE77}">
      <dgm:prSet/>
      <dgm:spPr/>
      <dgm:t>
        <a:bodyPr/>
        <a:lstStyle/>
        <a:p>
          <a:r>
            <a:rPr lang="hu-HU"/>
            <a:t>Akciók, ajándékok nagyobb rendelés esetén (pl. ajándék cukor, kuponok)</a:t>
          </a:r>
          <a:endParaRPr lang="en-US"/>
        </a:p>
      </dgm:t>
    </dgm:pt>
    <dgm:pt modelId="{A3882C0D-682A-4C9A-8005-0BF1568929D3}" type="parTrans" cxnId="{6FE01027-80C1-4E00-82E9-CCEEE97D6A67}">
      <dgm:prSet/>
      <dgm:spPr/>
      <dgm:t>
        <a:bodyPr/>
        <a:lstStyle/>
        <a:p>
          <a:endParaRPr lang="en-US"/>
        </a:p>
      </dgm:t>
    </dgm:pt>
    <dgm:pt modelId="{2C04F261-9409-496D-9E49-2E308F7874CC}" type="sibTrans" cxnId="{6FE01027-80C1-4E00-82E9-CCEEE97D6A67}">
      <dgm:prSet/>
      <dgm:spPr/>
      <dgm:t>
        <a:bodyPr/>
        <a:lstStyle/>
        <a:p>
          <a:endParaRPr lang="en-US"/>
        </a:p>
      </dgm:t>
    </dgm:pt>
    <dgm:pt modelId="{1B207436-7EA0-427D-8E67-32C738AFB3F1}" type="pres">
      <dgm:prSet presAssocID="{2ED4775F-0A8C-4151-AB42-A31D3286E2E1}" presName="linear" presStyleCnt="0">
        <dgm:presLayoutVars>
          <dgm:animLvl val="lvl"/>
          <dgm:resizeHandles val="exact"/>
        </dgm:presLayoutVars>
      </dgm:prSet>
      <dgm:spPr/>
    </dgm:pt>
    <dgm:pt modelId="{0F63FA7D-7873-4345-9BCD-9F1D59835CDB}" type="pres">
      <dgm:prSet presAssocID="{01C3F9E9-F73D-4DB6-9C3E-5D2C46F0D67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6D7FDE3-073D-490F-BBED-90B9252BC9E1}" type="pres">
      <dgm:prSet presAssocID="{61E586B6-2C99-4302-928A-02AC2071D2C9}" presName="spacer" presStyleCnt="0"/>
      <dgm:spPr/>
    </dgm:pt>
    <dgm:pt modelId="{42E1C006-F82E-4A62-BBF2-6EA54C1E3C54}" type="pres">
      <dgm:prSet presAssocID="{EF7BA46B-4794-4132-9563-E77500D9B9A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ECC003C4-F121-4824-8F5D-1AFEC9D2D9F7}" type="pres">
      <dgm:prSet presAssocID="{17F85D6F-4F34-4AA6-A08B-764264AB46C5}" presName="spacer" presStyleCnt="0"/>
      <dgm:spPr/>
    </dgm:pt>
    <dgm:pt modelId="{885569F8-05E6-40EF-9C64-0A823D56363D}" type="pres">
      <dgm:prSet presAssocID="{811A1CC4-1EA9-49D3-80F2-72A30D5AF31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4E56CAF-6FDF-4EA7-B880-950E9E868813}" type="pres">
      <dgm:prSet presAssocID="{CF4BB951-6881-4549-A0F3-00868A0B305C}" presName="spacer" presStyleCnt="0"/>
      <dgm:spPr/>
    </dgm:pt>
    <dgm:pt modelId="{0FDD38B0-A450-40F5-8C8E-909D72EFACBD}" type="pres">
      <dgm:prSet presAssocID="{A4B455CD-1252-4D94-851A-9B1B753F9C1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7F515E3-DBCC-4927-A81D-23BC3A56F58A}" type="pres">
      <dgm:prSet presAssocID="{53337509-D19F-4B10-A9EA-5273E7590358}" presName="spacer" presStyleCnt="0"/>
      <dgm:spPr/>
    </dgm:pt>
    <dgm:pt modelId="{7AAE3735-0BA9-4DA7-B56F-B816771A19CA}" type="pres">
      <dgm:prSet presAssocID="{AF95A69A-3843-4911-8200-823E4080FCF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A115C6A9-4802-4933-B3E6-E444307CC6A2}" type="pres">
      <dgm:prSet presAssocID="{D30B46DC-1822-4B2E-A11C-B78210CDB13D}" presName="spacer" presStyleCnt="0"/>
      <dgm:spPr/>
    </dgm:pt>
    <dgm:pt modelId="{C1E84A11-50DD-4698-9910-DFAA40187F5B}" type="pres">
      <dgm:prSet presAssocID="{25D049E4-5FBD-4D46-AAF1-3EB65D4AAE7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0B3DC0C-839B-4A3B-BB8C-DF3F9CCAB6F7}" srcId="{2ED4775F-0A8C-4151-AB42-A31D3286E2E1}" destId="{EF7BA46B-4794-4132-9563-E77500D9B9A6}" srcOrd="1" destOrd="0" parTransId="{24BFEA01-03C3-4612-9D65-AB38675AD9D0}" sibTransId="{17F85D6F-4F34-4AA6-A08B-764264AB46C5}"/>
    <dgm:cxn modelId="{6FE01027-80C1-4E00-82E9-CCEEE97D6A67}" srcId="{2ED4775F-0A8C-4151-AB42-A31D3286E2E1}" destId="{25D049E4-5FBD-4D46-AAF1-3EB65D4AAE77}" srcOrd="5" destOrd="0" parTransId="{A3882C0D-682A-4C9A-8005-0BF1568929D3}" sibTransId="{2C04F261-9409-496D-9E49-2E308F7874CC}"/>
    <dgm:cxn modelId="{A97BAE2A-3D04-4F5A-B747-59E48FEEDE82}" type="presOf" srcId="{811A1CC4-1EA9-49D3-80F2-72A30D5AF31C}" destId="{885569F8-05E6-40EF-9C64-0A823D56363D}" srcOrd="0" destOrd="0" presId="urn:microsoft.com/office/officeart/2005/8/layout/vList2"/>
    <dgm:cxn modelId="{3D69196E-0513-44FD-8DD0-4D461C0D3CBD}" type="presOf" srcId="{AF95A69A-3843-4911-8200-823E4080FCF3}" destId="{7AAE3735-0BA9-4DA7-B56F-B816771A19CA}" srcOrd="0" destOrd="0" presId="urn:microsoft.com/office/officeart/2005/8/layout/vList2"/>
    <dgm:cxn modelId="{40839A7A-23F0-4E72-9CF4-828367F0658C}" type="presOf" srcId="{01C3F9E9-F73D-4DB6-9C3E-5D2C46F0D670}" destId="{0F63FA7D-7873-4345-9BCD-9F1D59835CDB}" srcOrd="0" destOrd="0" presId="urn:microsoft.com/office/officeart/2005/8/layout/vList2"/>
    <dgm:cxn modelId="{D3CEBA7C-2BC5-447A-8248-0C585BF7491C}" srcId="{2ED4775F-0A8C-4151-AB42-A31D3286E2E1}" destId="{01C3F9E9-F73D-4DB6-9C3E-5D2C46F0D670}" srcOrd="0" destOrd="0" parTransId="{9B8E2F64-7DF3-4A40-ADD3-17AF26E21515}" sibTransId="{61E586B6-2C99-4302-928A-02AC2071D2C9}"/>
    <dgm:cxn modelId="{5D07029A-5643-4027-BC30-E6451B38A538}" type="presOf" srcId="{A4B455CD-1252-4D94-851A-9B1B753F9C1F}" destId="{0FDD38B0-A450-40F5-8C8E-909D72EFACBD}" srcOrd="0" destOrd="0" presId="urn:microsoft.com/office/officeart/2005/8/layout/vList2"/>
    <dgm:cxn modelId="{52ED64BC-BED9-4A18-97AA-0068AC9E3E9A}" type="presOf" srcId="{25D049E4-5FBD-4D46-AAF1-3EB65D4AAE77}" destId="{C1E84A11-50DD-4698-9910-DFAA40187F5B}" srcOrd="0" destOrd="0" presId="urn:microsoft.com/office/officeart/2005/8/layout/vList2"/>
    <dgm:cxn modelId="{917337C1-C074-4EC9-BDCE-E31FBABFB4AC}" srcId="{2ED4775F-0A8C-4151-AB42-A31D3286E2E1}" destId="{A4B455CD-1252-4D94-851A-9B1B753F9C1F}" srcOrd="3" destOrd="0" parTransId="{BAF4B905-F60C-4D7F-B7DE-3EA065BC06C3}" sibTransId="{53337509-D19F-4B10-A9EA-5273E7590358}"/>
    <dgm:cxn modelId="{7F758FD2-90AE-4457-B754-10CF2D2C7580}" type="presOf" srcId="{2ED4775F-0A8C-4151-AB42-A31D3286E2E1}" destId="{1B207436-7EA0-427D-8E67-32C738AFB3F1}" srcOrd="0" destOrd="0" presId="urn:microsoft.com/office/officeart/2005/8/layout/vList2"/>
    <dgm:cxn modelId="{BB5D71D4-4991-47ED-8CE4-23150E3CF3E8}" srcId="{2ED4775F-0A8C-4151-AB42-A31D3286E2E1}" destId="{811A1CC4-1EA9-49D3-80F2-72A30D5AF31C}" srcOrd="2" destOrd="0" parTransId="{ACB11DC3-BAD1-4FC3-8E7D-75BE40AB3020}" sibTransId="{CF4BB951-6881-4549-A0F3-00868A0B305C}"/>
    <dgm:cxn modelId="{60E1F8D6-12BA-4FFE-86AF-5CE513482389}" srcId="{2ED4775F-0A8C-4151-AB42-A31D3286E2E1}" destId="{AF95A69A-3843-4911-8200-823E4080FCF3}" srcOrd="4" destOrd="0" parTransId="{69371082-287A-4FBE-B31C-D7D25E3667DF}" sibTransId="{D30B46DC-1822-4B2E-A11C-B78210CDB13D}"/>
    <dgm:cxn modelId="{D25AFFDA-BE28-4C8F-8B46-B543A601C318}" type="presOf" srcId="{EF7BA46B-4794-4132-9563-E77500D9B9A6}" destId="{42E1C006-F82E-4A62-BBF2-6EA54C1E3C54}" srcOrd="0" destOrd="0" presId="urn:microsoft.com/office/officeart/2005/8/layout/vList2"/>
    <dgm:cxn modelId="{71026466-EFA5-416F-9B7C-E137ADBCECAE}" type="presParOf" srcId="{1B207436-7EA0-427D-8E67-32C738AFB3F1}" destId="{0F63FA7D-7873-4345-9BCD-9F1D59835CDB}" srcOrd="0" destOrd="0" presId="urn:microsoft.com/office/officeart/2005/8/layout/vList2"/>
    <dgm:cxn modelId="{C4DAB34F-39E6-49E1-9D1D-72F13B71AC51}" type="presParOf" srcId="{1B207436-7EA0-427D-8E67-32C738AFB3F1}" destId="{36D7FDE3-073D-490F-BBED-90B9252BC9E1}" srcOrd="1" destOrd="0" presId="urn:microsoft.com/office/officeart/2005/8/layout/vList2"/>
    <dgm:cxn modelId="{5AE77AE6-77CE-4013-9DA4-3F4049598CDC}" type="presParOf" srcId="{1B207436-7EA0-427D-8E67-32C738AFB3F1}" destId="{42E1C006-F82E-4A62-BBF2-6EA54C1E3C54}" srcOrd="2" destOrd="0" presId="urn:microsoft.com/office/officeart/2005/8/layout/vList2"/>
    <dgm:cxn modelId="{824FB7E1-CE43-4369-B55F-2557B0943A42}" type="presParOf" srcId="{1B207436-7EA0-427D-8E67-32C738AFB3F1}" destId="{ECC003C4-F121-4824-8F5D-1AFEC9D2D9F7}" srcOrd="3" destOrd="0" presId="urn:microsoft.com/office/officeart/2005/8/layout/vList2"/>
    <dgm:cxn modelId="{406BC9E7-6B74-48BB-9957-783F429DAA60}" type="presParOf" srcId="{1B207436-7EA0-427D-8E67-32C738AFB3F1}" destId="{885569F8-05E6-40EF-9C64-0A823D56363D}" srcOrd="4" destOrd="0" presId="urn:microsoft.com/office/officeart/2005/8/layout/vList2"/>
    <dgm:cxn modelId="{6EC3045E-F60A-4A58-9329-BBB957635152}" type="presParOf" srcId="{1B207436-7EA0-427D-8E67-32C738AFB3F1}" destId="{14E56CAF-6FDF-4EA7-B880-950E9E868813}" srcOrd="5" destOrd="0" presId="urn:microsoft.com/office/officeart/2005/8/layout/vList2"/>
    <dgm:cxn modelId="{591EB01B-BF56-4D32-8CE5-687B6BD2443E}" type="presParOf" srcId="{1B207436-7EA0-427D-8E67-32C738AFB3F1}" destId="{0FDD38B0-A450-40F5-8C8E-909D72EFACBD}" srcOrd="6" destOrd="0" presId="urn:microsoft.com/office/officeart/2005/8/layout/vList2"/>
    <dgm:cxn modelId="{F0548EF1-F44B-4E98-9A91-C7C2F7B1E037}" type="presParOf" srcId="{1B207436-7EA0-427D-8E67-32C738AFB3F1}" destId="{C7F515E3-DBCC-4927-A81D-23BC3A56F58A}" srcOrd="7" destOrd="0" presId="urn:microsoft.com/office/officeart/2005/8/layout/vList2"/>
    <dgm:cxn modelId="{9ED4C829-A470-4251-B483-F54700A99A4A}" type="presParOf" srcId="{1B207436-7EA0-427D-8E67-32C738AFB3F1}" destId="{7AAE3735-0BA9-4DA7-B56F-B816771A19CA}" srcOrd="8" destOrd="0" presId="urn:microsoft.com/office/officeart/2005/8/layout/vList2"/>
    <dgm:cxn modelId="{6FAED599-5F0F-497B-9BBC-21E41C1CC2CB}" type="presParOf" srcId="{1B207436-7EA0-427D-8E67-32C738AFB3F1}" destId="{A115C6A9-4802-4933-B3E6-E444307CC6A2}" srcOrd="9" destOrd="0" presId="urn:microsoft.com/office/officeart/2005/8/layout/vList2"/>
    <dgm:cxn modelId="{7900525B-5788-4F1A-AFFB-14D70A291DB2}" type="presParOf" srcId="{1B207436-7EA0-427D-8E67-32C738AFB3F1}" destId="{C1E84A11-50DD-4698-9910-DFAA40187F5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BD383C-4FB4-4F7E-B62B-DC04C22864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8B7767-0297-4843-B6B5-2EE6F1842BEA}">
      <dgm:prSet/>
      <dgm:spPr/>
      <dgm:t>
        <a:bodyPr/>
        <a:lstStyle/>
        <a:p>
          <a:r>
            <a:rPr lang="hu-HU"/>
            <a:t>Termékkészlet naprakészen tartása</a:t>
          </a:r>
          <a:endParaRPr lang="en-US"/>
        </a:p>
      </dgm:t>
    </dgm:pt>
    <dgm:pt modelId="{D82866AC-397A-4CC1-83A7-02DB6638C9DE}" type="parTrans" cxnId="{52A6D441-5847-4BA1-A16D-3C7464F769BD}">
      <dgm:prSet/>
      <dgm:spPr/>
      <dgm:t>
        <a:bodyPr/>
        <a:lstStyle/>
        <a:p>
          <a:endParaRPr lang="en-US"/>
        </a:p>
      </dgm:t>
    </dgm:pt>
    <dgm:pt modelId="{114DD4C4-8223-47BC-9D2C-1F74DEC06BE3}" type="sibTrans" cxnId="{52A6D441-5847-4BA1-A16D-3C7464F769BD}">
      <dgm:prSet/>
      <dgm:spPr/>
      <dgm:t>
        <a:bodyPr/>
        <a:lstStyle/>
        <a:p>
          <a:endParaRPr lang="en-US"/>
        </a:p>
      </dgm:t>
    </dgm:pt>
    <dgm:pt modelId="{7FB234DF-6046-4985-8EE9-4624DEF8B409}">
      <dgm:prSet/>
      <dgm:spPr/>
      <dgm:t>
        <a:bodyPr/>
        <a:lstStyle/>
        <a:p>
          <a:r>
            <a:rPr lang="hu-HU"/>
            <a:t>Felhasználói élmény optimalizálása</a:t>
          </a:r>
          <a:endParaRPr lang="en-US"/>
        </a:p>
      </dgm:t>
    </dgm:pt>
    <dgm:pt modelId="{32F15CFC-DC9A-4CC7-8CA7-C5900CBFF628}" type="parTrans" cxnId="{426A1B2F-5AF9-4356-8C27-66AA840D720C}">
      <dgm:prSet/>
      <dgm:spPr/>
      <dgm:t>
        <a:bodyPr/>
        <a:lstStyle/>
        <a:p>
          <a:endParaRPr lang="en-US"/>
        </a:p>
      </dgm:t>
    </dgm:pt>
    <dgm:pt modelId="{A2DA30AC-ADCD-46CD-8E0B-10082216ABCF}" type="sibTrans" cxnId="{426A1B2F-5AF9-4356-8C27-66AA840D720C}">
      <dgm:prSet/>
      <dgm:spPr/>
      <dgm:t>
        <a:bodyPr/>
        <a:lstStyle/>
        <a:p>
          <a:endParaRPr lang="en-US"/>
        </a:p>
      </dgm:t>
    </dgm:pt>
    <dgm:pt modelId="{4AD0875F-6879-43BB-926D-DBDFD983BB81}">
      <dgm:prSet/>
      <dgm:spPr/>
      <dgm:t>
        <a:bodyPr/>
        <a:lstStyle/>
        <a:p>
          <a:r>
            <a:rPr lang="hu-HU"/>
            <a:t>Logisztika: gyors és pontos kiszállítás</a:t>
          </a:r>
          <a:endParaRPr lang="en-US"/>
        </a:p>
      </dgm:t>
    </dgm:pt>
    <dgm:pt modelId="{C7B37EBB-A9D2-4F12-B65E-6A34083D2EF0}" type="parTrans" cxnId="{4FED225E-AF84-4CD7-A044-693691845655}">
      <dgm:prSet/>
      <dgm:spPr/>
      <dgm:t>
        <a:bodyPr/>
        <a:lstStyle/>
        <a:p>
          <a:endParaRPr lang="en-US"/>
        </a:p>
      </dgm:t>
    </dgm:pt>
    <dgm:pt modelId="{B40E6301-3A7A-4587-B4AE-BDBB69A1D6A3}" type="sibTrans" cxnId="{4FED225E-AF84-4CD7-A044-693691845655}">
      <dgm:prSet/>
      <dgm:spPr/>
      <dgm:t>
        <a:bodyPr/>
        <a:lstStyle/>
        <a:p>
          <a:endParaRPr lang="en-US"/>
        </a:p>
      </dgm:t>
    </dgm:pt>
    <dgm:pt modelId="{4B697798-517B-4F09-9CD1-1059C7F894A5}">
      <dgm:prSet/>
      <dgm:spPr/>
      <dgm:t>
        <a:bodyPr/>
        <a:lstStyle/>
        <a:p>
          <a:r>
            <a:rPr lang="hu-HU"/>
            <a:t>Vásárlói támogatás, ügyfélszolgálat</a:t>
          </a:r>
          <a:endParaRPr lang="en-US"/>
        </a:p>
      </dgm:t>
    </dgm:pt>
    <dgm:pt modelId="{179D174C-30CC-4F46-9696-B08C7593896A}" type="parTrans" cxnId="{005D1D97-C133-4D3A-AF01-7CE409174863}">
      <dgm:prSet/>
      <dgm:spPr/>
      <dgm:t>
        <a:bodyPr/>
        <a:lstStyle/>
        <a:p>
          <a:endParaRPr lang="en-US"/>
        </a:p>
      </dgm:t>
    </dgm:pt>
    <dgm:pt modelId="{3A02F2C0-ED38-4102-B231-5C329308B240}" type="sibTrans" cxnId="{005D1D97-C133-4D3A-AF01-7CE409174863}">
      <dgm:prSet/>
      <dgm:spPr/>
      <dgm:t>
        <a:bodyPr/>
        <a:lstStyle/>
        <a:p>
          <a:endParaRPr lang="en-US"/>
        </a:p>
      </dgm:t>
    </dgm:pt>
    <dgm:pt modelId="{80E61D25-2A59-44E4-8335-0B40CC82C2CE}" type="pres">
      <dgm:prSet presAssocID="{68BD383C-4FB4-4F7E-B62B-DC04C228641B}" presName="linear" presStyleCnt="0">
        <dgm:presLayoutVars>
          <dgm:animLvl val="lvl"/>
          <dgm:resizeHandles val="exact"/>
        </dgm:presLayoutVars>
      </dgm:prSet>
      <dgm:spPr/>
    </dgm:pt>
    <dgm:pt modelId="{AC4D22E1-99B8-4117-A9F5-2D00772EA802}" type="pres">
      <dgm:prSet presAssocID="{108B7767-0297-4843-B6B5-2EE6F1842BE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97F0155-4D96-479C-9AD1-F7A0BD94EC9B}" type="pres">
      <dgm:prSet presAssocID="{114DD4C4-8223-47BC-9D2C-1F74DEC06BE3}" presName="spacer" presStyleCnt="0"/>
      <dgm:spPr/>
    </dgm:pt>
    <dgm:pt modelId="{DDF025B6-8E82-48BA-9A00-DBBD681C98FD}" type="pres">
      <dgm:prSet presAssocID="{7FB234DF-6046-4985-8EE9-4624DEF8B40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78EC3DD-5B7D-4709-BD83-DD6ABA35BCE7}" type="pres">
      <dgm:prSet presAssocID="{A2DA30AC-ADCD-46CD-8E0B-10082216ABCF}" presName="spacer" presStyleCnt="0"/>
      <dgm:spPr/>
    </dgm:pt>
    <dgm:pt modelId="{A88DF109-209F-4B2C-B94B-2A7015763050}" type="pres">
      <dgm:prSet presAssocID="{4AD0875F-6879-43BB-926D-DBDFD983BB8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417A2D6-FE74-421A-9A50-DF8FDA950556}" type="pres">
      <dgm:prSet presAssocID="{B40E6301-3A7A-4587-B4AE-BDBB69A1D6A3}" presName="spacer" presStyleCnt="0"/>
      <dgm:spPr/>
    </dgm:pt>
    <dgm:pt modelId="{91C79376-FA7B-4190-B102-08782FB9CD55}" type="pres">
      <dgm:prSet presAssocID="{4B697798-517B-4F09-9CD1-1059C7F894A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C6C4601-AF86-4843-846F-2DCA7E56718D}" type="presOf" srcId="{4AD0875F-6879-43BB-926D-DBDFD983BB81}" destId="{A88DF109-209F-4B2C-B94B-2A7015763050}" srcOrd="0" destOrd="0" presId="urn:microsoft.com/office/officeart/2005/8/layout/vList2"/>
    <dgm:cxn modelId="{79F5B501-A57E-4A29-AC12-EEBBE4532536}" type="presOf" srcId="{4B697798-517B-4F09-9CD1-1059C7F894A5}" destId="{91C79376-FA7B-4190-B102-08782FB9CD55}" srcOrd="0" destOrd="0" presId="urn:microsoft.com/office/officeart/2005/8/layout/vList2"/>
    <dgm:cxn modelId="{426A1B2F-5AF9-4356-8C27-66AA840D720C}" srcId="{68BD383C-4FB4-4F7E-B62B-DC04C228641B}" destId="{7FB234DF-6046-4985-8EE9-4624DEF8B409}" srcOrd="1" destOrd="0" parTransId="{32F15CFC-DC9A-4CC7-8CA7-C5900CBFF628}" sibTransId="{A2DA30AC-ADCD-46CD-8E0B-10082216ABCF}"/>
    <dgm:cxn modelId="{4FED225E-AF84-4CD7-A044-693691845655}" srcId="{68BD383C-4FB4-4F7E-B62B-DC04C228641B}" destId="{4AD0875F-6879-43BB-926D-DBDFD983BB81}" srcOrd="2" destOrd="0" parTransId="{C7B37EBB-A9D2-4F12-B65E-6A34083D2EF0}" sibTransId="{B40E6301-3A7A-4587-B4AE-BDBB69A1D6A3}"/>
    <dgm:cxn modelId="{52A6D441-5847-4BA1-A16D-3C7464F769BD}" srcId="{68BD383C-4FB4-4F7E-B62B-DC04C228641B}" destId="{108B7767-0297-4843-B6B5-2EE6F1842BEA}" srcOrd="0" destOrd="0" parTransId="{D82866AC-397A-4CC1-83A7-02DB6638C9DE}" sibTransId="{114DD4C4-8223-47BC-9D2C-1F74DEC06BE3}"/>
    <dgm:cxn modelId="{EA212E42-8C2A-4FDC-ABB7-32FD0038B10B}" type="presOf" srcId="{108B7767-0297-4843-B6B5-2EE6F1842BEA}" destId="{AC4D22E1-99B8-4117-A9F5-2D00772EA802}" srcOrd="0" destOrd="0" presId="urn:microsoft.com/office/officeart/2005/8/layout/vList2"/>
    <dgm:cxn modelId="{005D1D97-C133-4D3A-AF01-7CE409174863}" srcId="{68BD383C-4FB4-4F7E-B62B-DC04C228641B}" destId="{4B697798-517B-4F09-9CD1-1059C7F894A5}" srcOrd="3" destOrd="0" parTransId="{179D174C-30CC-4F46-9696-B08C7593896A}" sibTransId="{3A02F2C0-ED38-4102-B231-5C329308B240}"/>
    <dgm:cxn modelId="{FA375AC3-1173-47D5-BB1E-0F4D5064CB13}" type="presOf" srcId="{68BD383C-4FB4-4F7E-B62B-DC04C228641B}" destId="{80E61D25-2A59-44E4-8335-0B40CC82C2CE}" srcOrd="0" destOrd="0" presId="urn:microsoft.com/office/officeart/2005/8/layout/vList2"/>
    <dgm:cxn modelId="{76CED1CF-4A82-49F4-97A2-884B44800131}" type="presOf" srcId="{7FB234DF-6046-4985-8EE9-4624DEF8B409}" destId="{DDF025B6-8E82-48BA-9A00-DBBD681C98FD}" srcOrd="0" destOrd="0" presId="urn:microsoft.com/office/officeart/2005/8/layout/vList2"/>
    <dgm:cxn modelId="{C86D3302-BDBE-4D56-8AB7-BFBBE5ED4760}" type="presParOf" srcId="{80E61D25-2A59-44E4-8335-0B40CC82C2CE}" destId="{AC4D22E1-99B8-4117-A9F5-2D00772EA802}" srcOrd="0" destOrd="0" presId="urn:microsoft.com/office/officeart/2005/8/layout/vList2"/>
    <dgm:cxn modelId="{F0CB0996-2BB5-437F-A14B-2F261278C16D}" type="presParOf" srcId="{80E61D25-2A59-44E4-8335-0B40CC82C2CE}" destId="{297F0155-4D96-479C-9AD1-F7A0BD94EC9B}" srcOrd="1" destOrd="0" presId="urn:microsoft.com/office/officeart/2005/8/layout/vList2"/>
    <dgm:cxn modelId="{87EB4D62-239F-4D9F-A4A9-ED206F29B9BB}" type="presParOf" srcId="{80E61D25-2A59-44E4-8335-0B40CC82C2CE}" destId="{DDF025B6-8E82-48BA-9A00-DBBD681C98FD}" srcOrd="2" destOrd="0" presId="urn:microsoft.com/office/officeart/2005/8/layout/vList2"/>
    <dgm:cxn modelId="{6BDD58B2-6438-4292-B530-A9BC51C02450}" type="presParOf" srcId="{80E61D25-2A59-44E4-8335-0B40CC82C2CE}" destId="{E78EC3DD-5B7D-4709-BD83-DD6ABA35BCE7}" srcOrd="3" destOrd="0" presId="urn:microsoft.com/office/officeart/2005/8/layout/vList2"/>
    <dgm:cxn modelId="{3C6F02FE-A3AE-47C7-9C97-47026A9272F4}" type="presParOf" srcId="{80E61D25-2A59-44E4-8335-0B40CC82C2CE}" destId="{A88DF109-209F-4B2C-B94B-2A7015763050}" srcOrd="4" destOrd="0" presId="urn:microsoft.com/office/officeart/2005/8/layout/vList2"/>
    <dgm:cxn modelId="{D821E026-A965-4932-A195-E6CC02E134C0}" type="presParOf" srcId="{80E61D25-2A59-44E4-8335-0B40CC82C2CE}" destId="{E417A2D6-FE74-421A-9A50-DF8FDA950556}" srcOrd="5" destOrd="0" presId="urn:microsoft.com/office/officeart/2005/8/layout/vList2"/>
    <dgm:cxn modelId="{C7A466DE-8DEE-490A-B4BA-7688625977D4}" type="presParOf" srcId="{80E61D25-2A59-44E4-8335-0B40CC82C2CE}" destId="{91C79376-FA7B-4190-B102-08782FB9CD5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D5A1B2-4A0A-4584-9A12-D0EB559AF6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2B7FBE1-4B4B-40AA-9842-B3B8DFFA8DC6}">
      <dgm:prSet/>
      <dgm:spPr/>
      <dgm:t>
        <a:bodyPr/>
        <a:lstStyle/>
        <a:p>
          <a:r>
            <a:rPr lang="hu-HU"/>
            <a:t>Vásárlói elégedettség növekedése</a:t>
          </a:r>
          <a:endParaRPr lang="en-US"/>
        </a:p>
      </dgm:t>
    </dgm:pt>
    <dgm:pt modelId="{E785B2B4-FC0C-42DC-824C-9E2CEEDCA645}" type="parTrans" cxnId="{E26D0FE1-9D8D-468D-9ABA-E94A9233264C}">
      <dgm:prSet/>
      <dgm:spPr/>
      <dgm:t>
        <a:bodyPr/>
        <a:lstStyle/>
        <a:p>
          <a:endParaRPr lang="en-US"/>
        </a:p>
      </dgm:t>
    </dgm:pt>
    <dgm:pt modelId="{58D3BDAC-395D-4650-B39F-A21370494D9A}" type="sibTrans" cxnId="{E26D0FE1-9D8D-468D-9ABA-E94A9233264C}">
      <dgm:prSet/>
      <dgm:spPr/>
      <dgm:t>
        <a:bodyPr/>
        <a:lstStyle/>
        <a:p>
          <a:endParaRPr lang="en-US"/>
        </a:p>
      </dgm:t>
    </dgm:pt>
    <dgm:pt modelId="{7EFD0EFB-645D-472A-8428-79877BC2F581}">
      <dgm:prSet/>
      <dgm:spPr/>
      <dgm:t>
        <a:bodyPr/>
        <a:lstStyle/>
        <a:p>
          <a:r>
            <a:rPr lang="hu-HU"/>
            <a:t>Új vásárlók elérése az online térben</a:t>
          </a:r>
          <a:endParaRPr lang="en-US"/>
        </a:p>
      </dgm:t>
    </dgm:pt>
    <dgm:pt modelId="{F979D0A6-3394-41F0-8793-EB86F29666A5}" type="parTrans" cxnId="{02B4D24D-1B62-4F64-AB1C-0E412EC89F71}">
      <dgm:prSet/>
      <dgm:spPr/>
      <dgm:t>
        <a:bodyPr/>
        <a:lstStyle/>
        <a:p>
          <a:endParaRPr lang="en-US"/>
        </a:p>
      </dgm:t>
    </dgm:pt>
    <dgm:pt modelId="{90CCC705-91ED-4B69-8A04-569997FFF551}" type="sibTrans" cxnId="{02B4D24D-1B62-4F64-AB1C-0E412EC89F71}">
      <dgm:prSet/>
      <dgm:spPr/>
      <dgm:t>
        <a:bodyPr/>
        <a:lstStyle/>
        <a:p>
          <a:endParaRPr lang="en-US"/>
        </a:p>
      </dgm:t>
    </dgm:pt>
    <dgm:pt modelId="{AF25C8A1-86CC-4EC5-84BE-7FA14115CB37}">
      <dgm:prSet/>
      <dgm:spPr/>
      <dgm:t>
        <a:bodyPr/>
        <a:lstStyle/>
        <a:p>
          <a:r>
            <a:rPr lang="hu-HU"/>
            <a:t>A bolt forgalmának növekedése, versenyelőny a helyi piacon</a:t>
          </a:r>
          <a:endParaRPr lang="en-US"/>
        </a:p>
      </dgm:t>
    </dgm:pt>
    <dgm:pt modelId="{3F53DB6E-DFCD-477A-93C4-1FC628D4F18C}" type="parTrans" cxnId="{33E52F5F-8404-4D98-85B1-7C75B6E4415A}">
      <dgm:prSet/>
      <dgm:spPr/>
      <dgm:t>
        <a:bodyPr/>
        <a:lstStyle/>
        <a:p>
          <a:endParaRPr lang="en-US"/>
        </a:p>
      </dgm:t>
    </dgm:pt>
    <dgm:pt modelId="{D15C8E04-5F46-4EF2-A1D2-7C526558E8FB}" type="sibTrans" cxnId="{33E52F5F-8404-4D98-85B1-7C75B6E4415A}">
      <dgm:prSet/>
      <dgm:spPr/>
      <dgm:t>
        <a:bodyPr/>
        <a:lstStyle/>
        <a:p>
          <a:endParaRPr lang="en-US"/>
        </a:p>
      </dgm:t>
    </dgm:pt>
    <dgm:pt modelId="{674655CA-173E-4772-963A-E5C738BAFF76}" type="pres">
      <dgm:prSet presAssocID="{CFD5A1B2-4A0A-4584-9A12-D0EB559AF634}" presName="linear" presStyleCnt="0">
        <dgm:presLayoutVars>
          <dgm:animLvl val="lvl"/>
          <dgm:resizeHandles val="exact"/>
        </dgm:presLayoutVars>
      </dgm:prSet>
      <dgm:spPr/>
    </dgm:pt>
    <dgm:pt modelId="{6BC95DB2-07FC-478F-B26E-81E03282E954}" type="pres">
      <dgm:prSet presAssocID="{32B7FBE1-4B4B-40AA-9842-B3B8DFFA8DC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CC64418-877F-4C55-9B2B-031624373555}" type="pres">
      <dgm:prSet presAssocID="{58D3BDAC-395D-4650-B39F-A21370494D9A}" presName="spacer" presStyleCnt="0"/>
      <dgm:spPr/>
    </dgm:pt>
    <dgm:pt modelId="{4AC7AF07-D5A0-4450-89EA-AAA701BD0C69}" type="pres">
      <dgm:prSet presAssocID="{7EFD0EFB-645D-472A-8428-79877BC2F58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50BD862-2057-43FE-938A-E29EC7DA1B76}" type="pres">
      <dgm:prSet presAssocID="{90CCC705-91ED-4B69-8A04-569997FFF551}" presName="spacer" presStyleCnt="0"/>
      <dgm:spPr/>
    </dgm:pt>
    <dgm:pt modelId="{9CDD3086-C522-410E-BFFA-6A72F2E32613}" type="pres">
      <dgm:prSet presAssocID="{AF25C8A1-86CC-4EC5-84BE-7FA14115CB3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6A7C334-21C0-40EF-B5AD-25C7C3AF83B5}" type="presOf" srcId="{32B7FBE1-4B4B-40AA-9842-B3B8DFFA8DC6}" destId="{6BC95DB2-07FC-478F-B26E-81E03282E954}" srcOrd="0" destOrd="0" presId="urn:microsoft.com/office/officeart/2005/8/layout/vList2"/>
    <dgm:cxn modelId="{33E52F5F-8404-4D98-85B1-7C75B6E4415A}" srcId="{CFD5A1B2-4A0A-4584-9A12-D0EB559AF634}" destId="{AF25C8A1-86CC-4EC5-84BE-7FA14115CB37}" srcOrd="2" destOrd="0" parTransId="{3F53DB6E-DFCD-477A-93C4-1FC628D4F18C}" sibTransId="{D15C8E04-5F46-4EF2-A1D2-7C526558E8FB}"/>
    <dgm:cxn modelId="{2B19D04B-4AC1-4AFA-A41E-0F728A5611F9}" type="presOf" srcId="{AF25C8A1-86CC-4EC5-84BE-7FA14115CB37}" destId="{9CDD3086-C522-410E-BFFA-6A72F2E32613}" srcOrd="0" destOrd="0" presId="urn:microsoft.com/office/officeart/2005/8/layout/vList2"/>
    <dgm:cxn modelId="{02B4D24D-1B62-4F64-AB1C-0E412EC89F71}" srcId="{CFD5A1B2-4A0A-4584-9A12-D0EB559AF634}" destId="{7EFD0EFB-645D-472A-8428-79877BC2F581}" srcOrd="1" destOrd="0" parTransId="{F979D0A6-3394-41F0-8793-EB86F29666A5}" sibTransId="{90CCC705-91ED-4B69-8A04-569997FFF551}"/>
    <dgm:cxn modelId="{A4844DA7-E086-458A-B8C1-3A21DB569730}" type="presOf" srcId="{CFD5A1B2-4A0A-4584-9A12-D0EB559AF634}" destId="{674655CA-173E-4772-963A-E5C738BAFF76}" srcOrd="0" destOrd="0" presId="urn:microsoft.com/office/officeart/2005/8/layout/vList2"/>
    <dgm:cxn modelId="{0B28B0D5-CB0C-4B85-BB61-3BCF5CDF783E}" type="presOf" srcId="{7EFD0EFB-645D-472A-8428-79877BC2F581}" destId="{4AC7AF07-D5A0-4450-89EA-AAA701BD0C69}" srcOrd="0" destOrd="0" presId="urn:microsoft.com/office/officeart/2005/8/layout/vList2"/>
    <dgm:cxn modelId="{E26D0FE1-9D8D-468D-9ABA-E94A9233264C}" srcId="{CFD5A1B2-4A0A-4584-9A12-D0EB559AF634}" destId="{32B7FBE1-4B4B-40AA-9842-B3B8DFFA8DC6}" srcOrd="0" destOrd="0" parTransId="{E785B2B4-FC0C-42DC-824C-9E2CEEDCA645}" sibTransId="{58D3BDAC-395D-4650-B39F-A21370494D9A}"/>
    <dgm:cxn modelId="{C120C04F-018F-43CF-BA65-75171E833621}" type="presParOf" srcId="{674655CA-173E-4772-963A-E5C738BAFF76}" destId="{6BC95DB2-07FC-478F-B26E-81E03282E954}" srcOrd="0" destOrd="0" presId="urn:microsoft.com/office/officeart/2005/8/layout/vList2"/>
    <dgm:cxn modelId="{5D30E631-5BB9-43FE-8DFA-8E318CD40A75}" type="presParOf" srcId="{674655CA-173E-4772-963A-E5C738BAFF76}" destId="{ECC64418-877F-4C55-9B2B-031624373555}" srcOrd="1" destOrd="0" presId="urn:microsoft.com/office/officeart/2005/8/layout/vList2"/>
    <dgm:cxn modelId="{5B0775DB-7A56-47AC-984D-09299458A701}" type="presParOf" srcId="{674655CA-173E-4772-963A-E5C738BAFF76}" destId="{4AC7AF07-D5A0-4450-89EA-AAA701BD0C69}" srcOrd="2" destOrd="0" presId="urn:microsoft.com/office/officeart/2005/8/layout/vList2"/>
    <dgm:cxn modelId="{AACE886F-D9F4-4B09-A39C-9BCE4A379EA6}" type="presParOf" srcId="{674655CA-173E-4772-963A-E5C738BAFF76}" destId="{550BD862-2057-43FE-938A-E29EC7DA1B76}" srcOrd="3" destOrd="0" presId="urn:microsoft.com/office/officeart/2005/8/layout/vList2"/>
    <dgm:cxn modelId="{1DE3825D-3163-42E4-84BA-DD7E84C4058A}" type="presParOf" srcId="{674655CA-173E-4772-963A-E5C738BAFF76}" destId="{9CDD3086-C522-410E-BFFA-6A72F2E3261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6F35A4-E0A1-4627-BAD4-F191BA20EFE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F0EB334-9701-4402-B20F-1937509BAF72}">
      <dgm:prSet/>
      <dgm:spPr/>
      <dgm:t>
        <a:bodyPr/>
        <a:lstStyle/>
        <a:p>
          <a:r>
            <a:rPr lang="hu-HU"/>
            <a:t>Folyamatos fejlesztés, új funkciók bevezetése (pl. hűségprogram, mobilapp)</a:t>
          </a:r>
          <a:endParaRPr lang="en-US"/>
        </a:p>
      </dgm:t>
    </dgm:pt>
    <dgm:pt modelId="{4EBA971D-EDC6-448F-A436-41A08E4DCEB6}" type="parTrans" cxnId="{59E7E5B9-C64A-4FBB-ACEB-49D800F1658F}">
      <dgm:prSet/>
      <dgm:spPr/>
      <dgm:t>
        <a:bodyPr/>
        <a:lstStyle/>
        <a:p>
          <a:endParaRPr lang="en-US"/>
        </a:p>
      </dgm:t>
    </dgm:pt>
    <dgm:pt modelId="{2E9D16CF-0765-479B-815E-E5ED93C34E28}" type="sibTrans" cxnId="{59E7E5B9-C64A-4FBB-ACEB-49D800F1658F}">
      <dgm:prSet/>
      <dgm:spPr/>
      <dgm:t>
        <a:bodyPr/>
        <a:lstStyle/>
        <a:p>
          <a:endParaRPr lang="en-US"/>
        </a:p>
      </dgm:t>
    </dgm:pt>
    <dgm:pt modelId="{2437AC70-2527-461F-9CA4-06AACDCC9792}">
      <dgm:prSet/>
      <dgm:spPr/>
      <dgm:t>
        <a:bodyPr/>
        <a:lstStyle/>
        <a:p>
          <a:r>
            <a:rPr lang="hu-HU"/>
            <a:t>Visszajelzések gyűjtése, fejlesztések ezek alapján</a:t>
          </a:r>
          <a:endParaRPr lang="en-US"/>
        </a:p>
      </dgm:t>
    </dgm:pt>
    <dgm:pt modelId="{292C9061-E44B-4A62-AB5E-B70F06268EA5}" type="parTrans" cxnId="{D323F635-D76A-43B9-B3CF-7C88FCF434D9}">
      <dgm:prSet/>
      <dgm:spPr/>
      <dgm:t>
        <a:bodyPr/>
        <a:lstStyle/>
        <a:p>
          <a:endParaRPr lang="en-US"/>
        </a:p>
      </dgm:t>
    </dgm:pt>
    <dgm:pt modelId="{F57BBA31-2DFA-43A1-AA1D-AE3E9709A796}" type="sibTrans" cxnId="{D323F635-D76A-43B9-B3CF-7C88FCF434D9}">
      <dgm:prSet/>
      <dgm:spPr/>
      <dgm:t>
        <a:bodyPr/>
        <a:lstStyle/>
        <a:p>
          <a:endParaRPr lang="en-US"/>
        </a:p>
      </dgm:t>
    </dgm:pt>
    <dgm:pt modelId="{DC7A4BC3-D92A-46BE-8216-79B82FA3173D}">
      <dgm:prSet/>
      <dgm:spPr/>
      <dgm:t>
        <a:bodyPr/>
        <a:lstStyle/>
        <a:p>
          <a:r>
            <a:rPr lang="hu-HU"/>
            <a:t>Hosszú távú cél: a Nándiszkont legyen a környék vezető online élelmiszerboltja</a:t>
          </a:r>
          <a:endParaRPr lang="en-US"/>
        </a:p>
      </dgm:t>
    </dgm:pt>
    <dgm:pt modelId="{4C6026F8-8ABE-4ABF-82A7-3CBD5D5B5500}" type="parTrans" cxnId="{BF512882-86A2-472E-ADB8-625FC9A5386C}">
      <dgm:prSet/>
      <dgm:spPr/>
      <dgm:t>
        <a:bodyPr/>
        <a:lstStyle/>
        <a:p>
          <a:endParaRPr lang="en-US"/>
        </a:p>
      </dgm:t>
    </dgm:pt>
    <dgm:pt modelId="{466C532E-7690-4737-A4E1-A108AAD358E6}" type="sibTrans" cxnId="{BF512882-86A2-472E-ADB8-625FC9A5386C}">
      <dgm:prSet/>
      <dgm:spPr/>
      <dgm:t>
        <a:bodyPr/>
        <a:lstStyle/>
        <a:p>
          <a:endParaRPr lang="en-US"/>
        </a:p>
      </dgm:t>
    </dgm:pt>
    <dgm:pt modelId="{2BC81A6B-66C1-4EC0-9CA3-876611A79918}" type="pres">
      <dgm:prSet presAssocID="{7A6F35A4-E0A1-4627-BAD4-F191BA20EFE8}" presName="linear" presStyleCnt="0">
        <dgm:presLayoutVars>
          <dgm:animLvl val="lvl"/>
          <dgm:resizeHandles val="exact"/>
        </dgm:presLayoutVars>
      </dgm:prSet>
      <dgm:spPr/>
    </dgm:pt>
    <dgm:pt modelId="{0A3A405C-1B13-420B-B956-3D32979812A7}" type="pres">
      <dgm:prSet presAssocID="{AF0EB334-9701-4402-B20F-1937509BAF7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98B6C12-A031-44E5-A5E0-3E779EA8EFB2}" type="pres">
      <dgm:prSet presAssocID="{2E9D16CF-0765-479B-815E-E5ED93C34E28}" presName="spacer" presStyleCnt="0"/>
      <dgm:spPr/>
    </dgm:pt>
    <dgm:pt modelId="{39DEC775-869B-4309-838C-969C9FBCEFA0}" type="pres">
      <dgm:prSet presAssocID="{2437AC70-2527-461F-9CA4-06AACDCC979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24F6B83-C1AA-4109-9B80-3B72B227AFEC}" type="pres">
      <dgm:prSet presAssocID="{F57BBA31-2DFA-43A1-AA1D-AE3E9709A796}" presName="spacer" presStyleCnt="0"/>
      <dgm:spPr/>
    </dgm:pt>
    <dgm:pt modelId="{4A607DAB-C39A-4E9B-95C5-41F5F64B6D30}" type="pres">
      <dgm:prSet presAssocID="{DC7A4BC3-D92A-46BE-8216-79B82FA3173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4D7361F-48A0-4D98-9918-D96FB01FE374}" type="presOf" srcId="{7A6F35A4-E0A1-4627-BAD4-F191BA20EFE8}" destId="{2BC81A6B-66C1-4EC0-9CA3-876611A79918}" srcOrd="0" destOrd="0" presId="urn:microsoft.com/office/officeart/2005/8/layout/vList2"/>
    <dgm:cxn modelId="{D323F635-D76A-43B9-B3CF-7C88FCF434D9}" srcId="{7A6F35A4-E0A1-4627-BAD4-F191BA20EFE8}" destId="{2437AC70-2527-461F-9CA4-06AACDCC9792}" srcOrd="1" destOrd="0" parTransId="{292C9061-E44B-4A62-AB5E-B70F06268EA5}" sibTransId="{F57BBA31-2DFA-43A1-AA1D-AE3E9709A796}"/>
    <dgm:cxn modelId="{BF512882-86A2-472E-ADB8-625FC9A5386C}" srcId="{7A6F35A4-E0A1-4627-BAD4-F191BA20EFE8}" destId="{DC7A4BC3-D92A-46BE-8216-79B82FA3173D}" srcOrd="2" destOrd="0" parTransId="{4C6026F8-8ABE-4ABF-82A7-3CBD5D5B5500}" sibTransId="{466C532E-7690-4737-A4E1-A108AAD358E6}"/>
    <dgm:cxn modelId="{839A6AB1-3AE9-4537-9C7A-A4633EE76341}" type="presOf" srcId="{2437AC70-2527-461F-9CA4-06AACDCC9792}" destId="{39DEC775-869B-4309-838C-969C9FBCEFA0}" srcOrd="0" destOrd="0" presId="urn:microsoft.com/office/officeart/2005/8/layout/vList2"/>
    <dgm:cxn modelId="{59E7E5B9-C64A-4FBB-ACEB-49D800F1658F}" srcId="{7A6F35A4-E0A1-4627-BAD4-F191BA20EFE8}" destId="{AF0EB334-9701-4402-B20F-1937509BAF72}" srcOrd="0" destOrd="0" parTransId="{4EBA971D-EDC6-448F-A436-41A08E4DCEB6}" sibTransId="{2E9D16CF-0765-479B-815E-E5ED93C34E28}"/>
    <dgm:cxn modelId="{5120FDDD-3CED-41C0-9200-2D956FFDA114}" type="presOf" srcId="{AF0EB334-9701-4402-B20F-1937509BAF72}" destId="{0A3A405C-1B13-420B-B956-3D32979812A7}" srcOrd="0" destOrd="0" presId="urn:microsoft.com/office/officeart/2005/8/layout/vList2"/>
    <dgm:cxn modelId="{A20D23F9-BA9B-4348-A660-42B745DECA67}" type="presOf" srcId="{DC7A4BC3-D92A-46BE-8216-79B82FA3173D}" destId="{4A607DAB-C39A-4E9B-95C5-41F5F64B6D30}" srcOrd="0" destOrd="0" presId="urn:microsoft.com/office/officeart/2005/8/layout/vList2"/>
    <dgm:cxn modelId="{32A5F04D-D561-421A-854A-C63FA3708DE3}" type="presParOf" srcId="{2BC81A6B-66C1-4EC0-9CA3-876611A79918}" destId="{0A3A405C-1B13-420B-B956-3D32979812A7}" srcOrd="0" destOrd="0" presId="urn:microsoft.com/office/officeart/2005/8/layout/vList2"/>
    <dgm:cxn modelId="{C142C3E0-8E3D-41F3-A6A8-DA82B2BE7F5F}" type="presParOf" srcId="{2BC81A6B-66C1-4EC0-9CA3-876611A79918}" destId="{F98B6C12-A031-44E5-A5E0-3E779EA8EFB2}" srcOrd="1" destOrd="0" presId="urn:microsoft.com/office/officeart/2005/8/layout/vList2"/>
    <dgm:cxn modelId="{5D865FEF-DFA1-4AF5-90DA-3B5D504F1F4B}" type="presParOf" srcId="{2BC81A6B-66C1-4EC0-9CA3-876611A79918}" destId="{39DEC775-869B-4309-838C-969C9FBCEFA0}" srcOrd="2" destOrd="0" presId="urn:microsoft.com/office/officeart/2005/8/layout/vList2"/>
    <dgm:cxn modelId="{6E980958-FC0D-4285-897D-F0536E3F9EBF}" type="presParOf" srcId="{2BC81A6B-66C1-4EC0-9CA3-876611A79918}" destId="{224F6B83-C1AA-4109-9B80-3B72B227AFEC}" srcOrd="3" destOrd="0" presId="urn:microsoft.com/office/officeart/2005/8/layout/vList2"/>
    <dgm:cxn modelId="{81BD5C2B-FDC0-48E1-B8D6-0424A412F69B}" type="presParOf" srcId="{2BC81A6B-66C1-4EC0-9CA3-876611A79918}" destId="{4A607DAB-C39A-4E9B-95C5-41F5F64B6D3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5EF29-DC74-4C5F-BD3E-20800CDC98DA}">
      <dsp:nvSpPr>
        <dsp:cNvPr id="0" name=""/>
        <dsp:cNvSpPr/>
      </dsp:nvSpPr>
      <dsp:spPr>
        <a:xfrm>
          <a:off x="0" y="4511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A Nándiszkont élelmiszerbolt népszerűsége a közösségi médiában, különösen TikTokon.</a:t>
          </a:r>
          <a:endParaRPr lang="en-US" sz="3600" kern="1200"/>
        </a:p>
      </dsp:txBody>
      <dsp:txXfrm>
        <a:off x="69908" y="115022"/>
        <a:ext cx="10513763" cy="1292264"/>
      </dsp:txXfrm>
    </dsp:sp>
    <dsp:sp modelId="{EA426610-2150-471D-A855-EE9AB477CCE9}">
      <dsp:nvSpPr>
        <dsp:cNvPr id="0" name=""/>
        <dsp:cNvSpPr/>
      </dsp:nvSpPr>
      <dsp:spPr>
        <a:xfrm>
          <a:off x="0" y="158087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Rengeteg vásárlói üzenet érkezett, hogy legyen online rendelési lehetőség.</a:t>
          </a:r>
          <a:endParaRPr lang="en-US" sz="3600" kern="1200"/>
        </a:p>
      </dsp:txBody>
      <dsp:txXfrm>
        <a:off x="69908" y="1650782"/>
        <a:ext cx="10513763" cy="1292264"/>
      </dsp:txXfrm>
    </dsp:sp>
    <dsp:sp modelId="{021C0E8C-A658-4294-A994-65CE1464B867}">
      <dsp:nvSpPr>
        <dsp:cNvPr id="0" name=""/>
        <dsp:cNvSpPr/>
      </dsp:nvSpPr>
      <dsp:spPr>
        <a:xfrm>
          <a:off x="0" y="311663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A piaci igényekhez való alkalmazkodás, a vásárlói élmény növelése.</a:t>
          </a:r>
          <a:endParaRPr lang="en-US" sz="3600" kern="1200"/>
        </a:p>
      </dsp:txBody>
      <dsp:txXfrm>
        <a:off x="69908" y="3186542"/>
        <a:ext cx="10513763" cy="129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272CF4-6869-4E48-84BB-8818D3C11AC9}">
      <dsp:nvSpPr>
        <dsp:cNvPr id="0" name=""/>
        <dsp:cNvSpPr/>
      </dsp:nvSpPr>
      <dsp:spPr>
        <a:xfrm>
          <a:off x="0" y="4511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Modern, könnyen használható online rendelési felület létrehozása a Nándiszkont számára.</a:t>
          </a:r>
          <a:endParaRPr lang="en-US" sz="3600" kern="1200"/>
        </a:p>
      </dsp:txBody>
      <dsp:txXfrm>
        <a:off x="69908" y="115022"/>
        <a:ext cx="10513763" cy="1292264"/>
      </dsp:txXfrm>
    </dsp:sp>
    <dsp:sp modelId="{018F56C0-7F50-4158-90BF-9A38973AB088}">
      <dsp:nvSpPr>
        <dsp:cNvPr id="0" name=""/>
        <dsp:cNvSpPr/>
      </dsp:nvSpPr>
      <dsp:spPr>
        <a:xfrm>
          <a:off x="0" y="158087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Vásárlók kényelmének növelése, sorban állás és cipekedés elkerülése.</a:t>
          </a:r>
          <a:endParaRPr lang="en-US" sz="3600" kern="1200"/>
        </a:p>
      </dsp:txBody>
      <dsp:txXfrm>
        <a:off x="69908" y="1650782"/>
        <a:ext cx="10513763" cy="1292264"/>
      </dsp:txXfrm>
    </dsp:sp>
    <dsp:sp modelId="{AF783D4F-52A8-46B3-9EF3-5E0D940AAA1F}">
      <dsp:nvSpPr>
        <dsp:cNvPr id="0" name=""/>
        <dsp:cNvSpPr/>
      </dsp:nvSpPr>
      <dsp:spPr>
        <a:xfrm>
          <a:off x="0" y="311663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Versenyképesség növelése a helyi piacon.</a:t>
          </a:r>
          <a:endParaRPr lang="en-US" sz="3600" kern="1200"/>
        </a:p>
      </dsp:txBody>
      <dsp:txXfrm>
        <a:off x="69908" y="3186542"/>
        <a:ext cx="10513763" cy="12922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45F075-48B7-49F5-A873-E5E71BD360D8}">
      <dsp:nvSpPr>
        <dsp:cNvPr id="0" name=""/>
        <dsp:cNvSpPr/>
      </dsp:nvSpPr>
      <dsp:spPr>
        <a:xfrm>
          <a:off x="0" y="357864"/>
          <a:ext cx="10653579" cy="123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100" kern="1200"/>
            <a:t>Példák sikeres online élelmiszerrendelési rendszerekre (pl. Élelmiszerrendelés.hu, Netecipeld.hu)</a:t>
          </a:r>
          <a:endParaRPr lang="en-US" sz="3100" kern="1200"/>
        </a:p>
      </dsp:txBody>
      <dsp:txXfrm>
        <a:off x="60199" y="418063"/>
        <a:ext cx="10533181" cy="1112781"/>
      </dsp:txXfrm>
    </dsp:sp>
    <dsp:sp modelId="{AA56E853-CCF0-48A7-9E85-683480C04C97}">
      <dsp:nvSpPr>
        <dsp:cNvPr id="0" name=""/>
        <dsp:cNvSpPr/>
      </dsp:nvSpPr>
      <dsp:spPr>
        <a:xfrm>
          <a:off x="0" y="1680324"/>
          <a:ext cx="10653579" cy="123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100" kern="1200"/>
            <a:t>Hasonló helyi kezdeményezések, mint a Nándi Konyhája online rendelési felülete.</a:t>
          </a:r>
          <a:endParaRPr lang="en-US" sz="3100" kern="1200"/>
        </a:p>
      </dsp:txBody>
      <dsp:txXfrm>
        <a:off x="60199" y="1740523"/>
        <a:ext cx="10533181" cy="1112781"/>
      </dsp:txXfrm>
    </dsp:sp>
    <dsp:sp modelId="{8A3CE661-2293-4DAD-BFAC-326E64B45033}">
      <dsp:nvSpPr>
        <dsp:cNvPr id="0" name=""/>
        <dsp:cNvSpPr/>
      </dsp:nvSpPr>
      <dsp:spPr>
        <a:xfrm>
          <a:off x="0" y="3002784"/>
          <a:ext cx="10653579" cy="123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100" kern="1200"/>
            <a:t>Főbb funkciók: egyszerű rendelés, gyors kiszállítás, akciók, ajándékok rendelés mellé.</a:t>
          </a:r>
          <a:endParaRPr lang="en-US" sz="3100" kern="1200"/>
        </a:p>
      </dsp:txBody>
      <dsp:txXfrm>
        <a:off x="60199" y="3062983"/>
        <a:ext cx="10533181" cy="11127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81293-609C-429C-95A6-2B8BDCEB412D}">
      <dsp:nvSpPr>
        <dsp:cNvPr id="0" name=""/>
        <dsp:cNvSpPr/>
      </dsp:nvSpPr>
      <dsp:spPr>
        <a:xfrm>
          <a:off x="0" y="90383"/>
          <a:ext cx="10653579" cy="834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Igényfelmérés: TikTok üzenetek, vásárlói visszajelzések elemzése.</a:t>
          </a:r>
          <a:endParaRPr lang="en-US" sz="2100" kern="1200"/>
        </a:p>
      </dsp:txBody>
      <dsp:txXfrm>
        <a:off x="40724" y="131107"/>
        <a:ext cx="10572131" cy="752780"/>
      </dsp:txXfrm>
    </dsp:sp>
    <dsp:sp modelId="{C7BBE6C6-B151-4917-A051-05A6EF09353A}">
      <dsp:nvSpPr>
        <dsp:cNvPr id="0" name=""/>
        <dsp:cNvSpPr/>
      </dsp:nvSpPr>
      <dsp:spPr>
        <a:xfrm>
          <a:off x="0" y="985091"/>
          <a:ext cx="10653579" cy="834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Tervezés: felhasználóbarát felület, mobilbarát dizájn.</a:t>
          </a:r>
          <a:endParaRPr lang="en-US" sz="2100" kern="1200"/>
        </a:p>
      </dsp:txBody>
      <dsp:txXfrm>
        <a:off x="40724" y="1025815"/>
        <a:ext cx="10572131" cy="752780"/>
      </dsp:txXfrm>
    </dsp:sp>
    <dsp:sp modelId="{8220610B-D3BF-4B97-9EBE-F09A2A10C089}">
      <dsp:nvSpPr>
        <dsp:cNvPr id="0" name=""/>
        <dsp:cNvSpPr/>
      </dsp:nvSpPr>
      <dsp:spPr>
        <a:xfrm>
          <a:off x="0" y="1879799"/>
          <a:ext cx="10653579" cy="834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Funkciók meghatározása: termékkatalógus, kosár, szállítási opciók, fizetési lehetőségek.</a:t>
          </a:r>
          <a:endParaRPr lang="en-US" sz="2100" kern="1200"/>
        </a:p>
      </dsp:txBody>
      <dsp:txXfrm>
        <a:off x="40724" y="1920523"/>
        <a:ext cx="10572131" cy="752780"/>
      </dsp:txXfrm>
    </dsp:sp>
    <dsp:sp modelId="{6714E66E-C9D0-44CE-88E3-A3E418E252FE}">
      <dsp:nvSpPr>
        <dsp:cNvPr id="0" name=""/>
        <dsp:cNvSpPr/>
      </dsp:nvSpPr>
      <dsp:spPr>
        <a:xfrm>
          <a:off x="0" y="2774508"/>
          <a:ext cx="10653579" cy="834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Technikai kivitelezés: webfejlesztés, tesztelés.</a:t>
          </a:r>
          <a:endParaRPr lang="en-US" sz="2100" kern="1200"/>
        </a:p>
      </dsp:txBody>
      <dsp:txXfrm>
        <a:off x="40724" y="2815232"/>
        <a:ext cx="10572131" cy="752780"/>
      </dsp:txXfrm>
    </dsp:sp>
    <dsp:sp modelId="{AB885C56-F7EF-4B2D-9D93-435865C6C7F9}">
      <dsp:nvSpPr>
        <dsp:cNvPr id="0" name=""/>
        <dsp:cNvSpPr/>
      </dsp:nvSpPr>
      <dsp:spPr>
        <a:xfrm>
          <a:off x="0" y="3669216"/>
          <a:ext cx="10653579" cy="834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Marketing: online kommunikáció, akciók, TikTok kampány.</a:t>
          </a:r>
          <a:endParaRPr lang="en-US" sz="2100" kern="1200"/>
        </a:p>
      </dsp:txBody>
      <dsp:txXfrm>
        <a:off x="40724" y="3709940"/>
        <a:ext cx="10572131" cy="7527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3FA7D-7873-4345-9BCD-9F1D59835CDB}">
      <dsp:nvSpPr>
        <dsp:cNvPr id="0" name=""/>
        <dsp:cNvSpPr/>
      </dsp:nvSpPr>
      <dsp:spPr>
        <a:xfrm>
          <a:off x="0" y="397194"/>
          <a:ext cx="106535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Termékek böngészése, keresés</a:t>
          </a:r>
          <a:endParaRPr lang="en-US" sz="2400" kern="1200"/>
        </a:p>
      </dsp:txBody>
      <dsp:txXfrm>
        <a:off x="28100" y="425294"/>
        <a:ext cx="10597379" cy="519439"/>
      </dsp:txXfrm>
    </dsp:sp>
    <dsp:sp modelId="{42E1C006-F82E-4A62-BBF2-6EA54C1E3C54}">
      <dsp:nvSpPr>
        <dsp:cNvPr id="0" name=""/>
        <dsp:cNvSpPr/>
      </dsp:nvSpPr>
      <dsp:spPr>
        <a:xfrm>
          <a:off x="0" y="1041954"/>
          <a:ext cx="106535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Kosárba helyezés, mennyiség megadása</a:t>
          </a:r>
          <a:endParaRPr lang="en-US" sz="2400" kern="1200"/>
        </a:p>
      </dsp:txBody>
      <dsp:txXfrm>
        <a:off x="28100" y="1070054"/>
        <a:ext cx="10597379" cy="519439"/>
      </dsp:txXfrm>
    </dsp:sp>
    <dsp:sp modelId="{885569F8-05E6-40EF-9C64-0A823D56363D}">
      <dsp:nvSpPr>
        <dsp:cNvPr id="0" name=""/>
        <dsp:cNvSpPr/>
      </dsp:nvSpPr>
      <dsp:spPr>
        <a:xfrm>
          <a:off x="0" y="1686714"/>
          <a:ext cx="106535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Regisztráció, bejelentkezés</a:t>
          </a:r>
          <a:endParaRPr lang="en-US" sz="2400" kern="1200"/>
        </a:p>
      </dsp:txBody>
      <dsp:txXfrm>
        <a:off x="28100" y="1714814"/>
        <a:ext cx="10597379" cy="519439"/>
      </dsp:txXfrm>
    </dsp:sp>
    <dsp:sp modelId="{0FDD38B0-A450-40F5-8C8E-909D72EFACBD}">
      <dsp:nvSpPr>
        <dsp:cNvPr id="0" name=""/>
        <dsp:cNvSpPr/>
      </dsp:nvSpPr>
      <dsp:spPr>
        <a:xfrm>
          <a:off x="0" y="2331474"/>
          <a:ext cx="106535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Szállítási és átvételi lehetőségek</a:t>
          </a:r>
          <a:endParaRPr lang="en-US" sz="2400" kern="1200"/>
        </a:p>
      </dsp:txBody>
      <dsp:txXfrm>
        <a:off x="28100" y="2359574"/>
        <a:ext cx="10597379" cy="519439"/>
      </dsp:txXfrm>
    </dsp:sp>
    <dsp:sp modelId="{7AAE3735-0BA9-4DA7-B56F-B816771A19CA}">
      <dsp:nvSpPr>
        <dsp:cNvPr id="0" name=""/>
        <dsp:cNvSpPr/>
      </dsp:nvSpPr>
      <dsp:spPr>
        <a:xfrm>
          <a:off x="0" y="2976234"/>
          <a:ext cx="106535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Online fizetés vagy utánvét</a:t>
          </a:r>
          <a:endParaRPr lang="en-US" sz="2400" kern="1200"/>
        </a:p>
      </dsp:txBody>
      <dsp:txXfrm>
        <a:off x="28100" y="3004334"/>
        <a:ext cx="10597379" cy="519439"/>
      </dsp:txXfrm>
    </dsp:sp>
    <dsp:sp modelId="{C1E84A11-50DD-4698-9910-DFAA40187F5B}">
      <dsp:nvSpPr>
        <dsp:cNvPr id="0" name=""/>
        <dsp:cNvSpPr/>
      </dsp:nvSpPr>
      <dsp:spPr>
        <a:xfrm>
          <a:off x="0" y="3620994"/>
          <a:ext cx="106535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/>
            <a:t>Akciók, ajándékok nagyobb rendelés esetén (pl. ajándék cukor, kuponok)</a:t>
          </a:r>
          <a:endParaRPr lang="en-US" sz="2400" kern="1200"/>
        </a:p>
      </dsp:txBody>
      <dsp:txXfrm>
        <a:off x="28100" y="3649094"/>
        <a:ext cx="10597379" cy="5194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D22E1-99B8-4117-A9F5-2D00772EA802}">
      <dsp:nvSpPr>
        <dsp:cNvPr id="0" name=""/>
        <dsp:cNvSpPr/>
      </dsp:nvSpPr>
      <dsp:spPr>
        <a:xfrm>
          <a:off x="0" y="48444"/>
          <a:ext cx="10653579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300" kern="1200"/>
            <a:t>Termékkészlet naprakészen tartása</a:t>
          </a:r>
          <a:endParaRPr lang="en-US" sz="4300" kern="1200"/>
        </a:p>
      </dsp:txBody>
      <dsp:txXfrm>
        <a:off x="50347" y="98791"/>
        <a:ext cx="10552885" cy="930660"/>
      </dsp:txXfrm>
    </dsp:sp>
    <dsp:sp modelId="{DDF025B6-8E82-48BA-9A00-DBBD681C98FD}">
      <dsp:nvSpPr>
        <dsp:cNvPr id="0" name=""/>
        <dsp:cNvSpPr/>
      </dsp:nvSpPr>
      <dsp:spPr>
        <a:xfrm>
          <a:off x="0" y="1203639"/>
          <a:ext cx="10653579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300" kern="1200"/>
            <a:t>Felhasználói élmény optimalizálása</a:t>
          </a:r>
          <a:endParaRPr lang="en-US" sz="4300" kern="1200"/>
        </a:p>
      </dsp:txBody>
      <dsp:txXfrm>
        <a:off x="50347" y="1253986"/>
        <a:ext cx="10552885" cy="930660"/>
      </dsp:txXfrm>
    </dsp:sp>
    <dsp:sp modelId="{A88DF109-209F-4B2C-B94B-2A7015763050}">
      <dsp:nvSpPr>
        <dsp:cNvPr id="0" name=""/>
        <dsp:cNvSpPr/>
      </dsp:nvSpPr>
      <dsp:spPr>
        <a:xfrm>
          <a:off x="0" y="2358834"/>
          <a:ext cx="10653579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300" kern="1200"/>
            <a:t>Logisztika: gyors és pontos kiszállítás</a:t>
          </a:r>
          <a:endParaRPr lang="en-US" sz="4300" kern="1200"/>
        </a:p>
      </dsp:txBody>
      <dsp:txXfrm>
        <a:off x="50347" y="2409181"/>
        <a:ext cx="10552885" cy="930660"/>
      </dsp:txXfrm>
    </dsp:sp>
    <dsp:sp modelId="{91C79376-FA7B-4190-B102-08782FB9CD55}">
      <dsp:nvSpPr>
        <dsp:cNvPr id="0" name=""/>
        <dsp:cNvSpPr/>
      </dsp:nvSpPr>
      <dsp:spPr>
        <a:xfrm>
          <a:off x="0" y="3514029"/>
          <a:ext cx="10653579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300" kern="1200"/>
            <a:t>Vásárlói támogatás, ügyfélszolgálat</a:t>
          </a:r>
          <a:endParaRPr lang="en-US" sz="4300" kern="1200"/>
        </a:p>
      </dsp:txBody>
      <dsp:txXfrm>
        <a:off x="50347" y="3564376"/>
        <a:ext cx="10552885" cy="9306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95DB2-07FC-478F-B26E-81E03282E954}">
      <dsp:nvSpPr>
        <dsp:cNvPr id="0" name=""/>
        <dsp:cNvSpPr/>
      </dsp:nvSpPr>
      <dsp:spPr>
        <a:xfrm>
          <a:off x="0" y="48075"/>
          <a:ext cx="10653579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Vásárlói elégedettség növekedése</a:t>
          </a:r>
          <a:endParaRPr lang="en-US" sz="3600" kern="1200"/>
        </a:p>
      </dsp:txBody>
      <dsp:txXfrm>
        <a:off x="69812" y="117887"/>
        <a:ext cx="10513955" cy="1290481"/>
      </dsp:txXfrm>
    </dsp:sp>
    <dsp:sp modelId="{4AC7AF07-D5A0-4450-89EA-AAA701BD0C69}">
      <dsp:nvSpPr>
        <dsp:cNvPr id="0" name=""/>
        <dsp:cNvSpPr/>
      </dsp:nvSpPr>
      <dsp:spPr>
        <a:xfrm>
          <a:off x="0" y="1581861"/>
          <a:ext cx="10653579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Új vásárlók elérése az online térben</a:t>
          </a:r>
          <a:endParaRPr lang="en-US" sz="3600" kern="1200"/>
        </a:p>
      </dsp:txBody>
      <dsp:txXfrm>
        <a:off x="69812" y="1651673"/>
        <a:ext cx="10513955" cy="1290481"/>
      </dsp:txXfrm>
    </dsp:sp>
    <dsp:sp modelId="{9CDD3086-C522-410E-BFFA-6A72F2E32613}">
      <dsp:nvSpPr>
        <dsp:cNvPr id="0" name=""/>
        <dsp:cNvSpPr/>
      </dsp:nvSpPr>
      <dsp:spPr>
        <a:xfrm>
          <a:off x="0" y="3115646"/>
          <a:ext cx="10653579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A bolt forgalmának növekedése, versenyelőny a helyi piacon</a:t>
          </a:r>
          <a:endParaRPr lang="en-US" sz="3600" kern="1200"/>
        </a:p>
      </dsp:txBody>
      <dsp:txXfrm>
        <a:off x="69812" y="3185458"/>
        <a:ext cx="10513955" cy="12904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A405C-1B13-420B-B956-3D32979812A7}">
      <dsp:nvSpPr>
        <dsp:cNvPr id="0" name=""/>
        <dsp:cNvSpPr/>
      </dsp:nvSpPr>
      <dsp:spPr>
        <a:xfrm>
          <a:off x="0" y="4511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Folyamatos fejlesztés, új funkciók bevezetése (pl. hűségprogram, mobilapp)</a:t>
          </a:r>
          <a:endParaRPr lang="en-US" sz="3600" kern="1200"/>
        </a:p>
      </dsp:txBody>
      <dsp:txXfrm>
        <a:off x="69908" y="115022"/>
        <a:ext cx="10513763" cy="1292264"/>
      </dsp:txXfrm>
    </dsp:sp>
    <dsp:sp modelId="{39DEC775-869B-4309-838C-969C9FBCEFA0}">
      <dsp:nvSpPr>
        <dsp:cNvPr id="0" name=""/>
        <dsp:cNvSpPr/>
      </dsp:nvSpPr>
      <dsp:spPr>
        <a:xfrm>
          <a:off x="0" y="158087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Visszajelzések gyűjtése, fejlesztések ezek alapján</a:t>
          </a:r>
          <a:endParaRPr lang="en-US" sz="3600" kern="1200"/>
        </a:p>
      </dsp:txBody>
      <dsp:txXfrm>
        <a:off x="69908" y="1650782"/>
        <a:ext cx="10513763" cy="1292264"/>
      </dsp:txXfrm>
    </dsp:sp>
    <dsp:sp modelId="{4A607DAB-C39A-4E9B-95C5-41F5F64B6D30}">
      <dsp:nvSpPr>
        <dsp:cNvPr id="0" name=""/>
        <dsp:cNvSpPr/>
      </dsp:nvSpPr>
      <dsp:spPr>
        <a:xfrm>
          <a:off x="0" y="3116634"/>
          <a:ext cx="10653579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/>
            <a:t>Hosszú távú cél: a Nándiszkont legyen a környék vezető online élelmiszerboltja</a:t>
          </a:r>
          <a:endParaRPr lang="en-US" sz="3600" kern="1200"/>
        </a:p>
      </dsp:txBody>
      <dsp:txXfrm>
        <a:off x="69908" y="3186542"/>
        <a:ext cx="10513763" cy="1292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9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9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78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6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06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8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60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28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54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4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65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23B85F9-9CA8-2B5F-4522-0B5D742E7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kültéri, ég, ház, ingatlan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B841DDB-2058-A0B5-94E9-1A5FF3E4A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9979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F5FE22D-1EA4-C29F-D42D-C7D3154F6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2720" y="1293963"/>
            <a:ext cx="4998300" cy="2459052"/>
          </a:xfrm>
        </p:spPr>
        <p:txBody>
          <a:bodyPr>
            <a:normAutofit/>
          </a:bodyPr>
          <a:lstStyle/>
          <a:p>
            <a:pPr algn="l"/>
            <a:r>
              <a:rPr lang="hu-HU" sz="4100" b="1" dirty="0" err="1">
                <a:solidFill>
                  <a:schemeClr val="bg1"/>
                </a:solidFill>
              </a:rPr>
              <a:t>Nándiszkont</a:t>
            </a:r>
            <a:r>
              <a:rPr lang="hu-HU" sz="4100" b="1" dirty="0">
                <a:solidFill>
                  <a:schemeClr val="bg1"/>
                </a:solidFill>
              </a:rPr>
              <a:t> Online Rendelési Felület </a:t>
            </a:r>
            <a:br>
              <a:rPr lang="hu-HU" sz="4100" b="1" dirty="0">
                <a:solidFill>
                  <a:schemeClr val="bg1"/>
                </a:solidFill>
              </a:rPr>
            </a:br>
            <a:endParaRPr lang="hu-HU" sz="4100" dirty="0">
              <a:solidFill>
                <a:schemeClr val="bg1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A1F70EA-1076-D1FF-6DF5-21ABBEDB37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2718" y="3874545"/>
            <a:ext cx="4998301" cy="1492585"/>
          </a:xfrm>
        </p:spPr>
        <p:txBody>
          <a:bodyPr>
            <a:normAutofit/>
          </a:bodyPr>
          <a:lstStyle/>
          <a:p>
            <a:pPr algn="l"/>
            <a:r>
              <a:rPr lang="hu-HU" sz="2000" dirty="0">
                <a:solidFill>
                  <a:schemeClr val="bg1"/>
                </a:solidFill>
              </a:rPr>
              <a:t>Készítette:</a:t>
            </a:r>
            <a:br>
              <a:rPr lang="hu-HU" sz="2000" dirty="0">
                <a:solidFill>
                  <a:schemeClr val="bg1"/>
                </a:solidFill>
              </a:rPr>
            </a:br>
            <a:r>
              <a:rPr lang="hu-HU" sz="2000" dirty="0">
                <a:solidFill>
                  <a:schemeClr val="bg1"/>
                </a:solidFill>
              </a:rPr>
              <a:t>Bróda Sándor 12.B</a:t>
            </a:r>
          </a:p>
        </p:txBody>
      </p:sp>
      <p:pic>
        <p:nvPicPr>
          <p:cNvPr id="6" name="Kép 5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6CEF27D-457B-5E70-EFCB-CAEF75BF1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4" y="4872978"/>
            <a:ext cx="2121397" cy="198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4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20ED15-A66A-C12F-7D08-F5F45654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Témaválasztás indoklása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3FFF7056-A809-AD7F-6E9D-DC4561A7D6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ép 2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76E31A3-6EAD-68CD-310E-6A4DBCC7E4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18" y="0"/>
            <a:ext cx="1836982" cy="171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59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488039-F778-6BB5-7E66-04624DC71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 projekt célja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15B7BAD0-0FD1-82E6-65C0-373A2A01B92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ép 2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76CC063-8AEC-3C86-687F-E0B9817798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18" y="0"/>
            <a:ext cx="1836982" cy="171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86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26CD7A-485C-D010-3537-B4A7CA36C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Piaci körkép, inspiráció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0F243334-4C4A-ADE2-CF1E-8D25655F236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ép 2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90B2178-1E8F-08E3-A89C-2FC55D881E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18" y="0"/>
            <a:ext cx="1836982" cy="171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17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9AF8D8-F2D5-A12C-1875-D994C9A1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 fejlesztési folyamat lépései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1989283F-DEE2-3588-00FB-A63C011F3C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ép 2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A41D51C-973B-B852-A5FE-9A8F779D84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18" y="0"/>
            <a:ext cx="1836982" cy="171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46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716515-D59D-9174-D10E-80DDBD070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 weboldal főbb funkciói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275DAC4B-BEC6-DA9E-4BE3-AF56AE0B33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ép 2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E99A1D0-830E-C447-49BA-211F4E24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18" y="0"/>
            <a:ext cx="1836982" cy="171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07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20B451-8F99-F680-601A-90D3D1D1F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Kihívások és megoldások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B0D7CA85-B05A-4812-412B-0952275950F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ép 2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3D9BBB3-8500-18B8-3EDA-4A702FAF8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18" y="0"/>
            <a:ext cx="1836982" cy="171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23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AB372C-75EA-6E13-0DD0-F042BA8FD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Várható eredmények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10B82AE4-0C87-201E-1366-962038D5530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ép 2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A90A389-D602-3A04-44D6-E09509D12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18" y="0"/>
            <a:ext cx="1836982" cy="171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1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094CDA-459D-E447-F223-32D00CB9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Összefoglalás, jövőbeli tervek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F7B197DE-69EF-427A-BBE6-F74678A8FB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ép 2" descr="A képen képernyőkép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FDE12CB-850E-7568-B2AA-C69FBC5C42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018" y="0"/>
            <a:ext cx="1836982" cy="171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5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4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ültéri, ég, ház, ingatlan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E6335FB-ACCE-FB9C-C25D-76D904943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5436DF7-7618-9A1F-98EC-A494D984E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923" y="1482602"/>
            <a:ext cx="7588155" cy="22362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634321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293</Words>
  <Application>Microsoft Office PowerPoint</Application>
  <PresentationFormat>Szélesvásznú</PresentationFormat>
  <Paragraphs>41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3" baseType="lpstr">
      <vt:lpstr>Arial</vt:lpstr>
      <vt:lpstr>Neue Haas Grotesk Text Pro</vt:lpstr>
      <vt:lpstr>VanillaVTI</vt:lpstr>
      <vt:lpstr>Nándiszkont Online Rendelési Felület  </vt:lpstr>
      <vt:lpstr>Témaválasztás indoklása</vt:lpstr>
      <vt:lpstr>A projekt célja</vt:lpstr>
      <vt:lpstr>Piaci körkép, inspiráció</vt:lpstr>
      <vt:lpstr>A fejlesztési folyamat lépései</vt:lpstr>
      <vt:lpstr>A weboldal főbb funkciói</vt:lpstr>
      <vt:lpstr>Kihívások és megoldások</vt:lpstr>
      <vt:lpstr>Várható eredmények</vt:lpstr>
      <vt:lpstr>Összefoglalás, jövőbeli tervek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Bróda Sándor</dc:creator>
  <cp:lastModifiedBy>Bróda Sándor</cp:lastModifiedBy>
  <cp:revision>4</cp:revision>
  <dcterms:created xsi:type="dcterms:W3CDTF">2025-05-28T14:00:41Z</dcterms:created>
  <dcterms:modified xsi:type="dcterms:W3CDTF">2025-05-28T15:34:40Z</dcterms:modified>
</cp:coreProperties>
</file>