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26347E-B609-4790-9A9E-58CD64933B0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5AF3EF4-9F61-494F-A0BF-49BAC8C509F4}">
      <dgm:prSet/>
      <dgm:spPr/>
      <dgm:t>
        <a:bodyPr/>
        <a:lstStyle/>
        <a:p>
          <a:r>
            <a:rPr lang="en-US"/>
            <a:t>Eleinte chatgptvel szerettem volna generálni cikkeket, amik annyira nem voltak rosszak schizomémekhez, de…</a:t>
          </a:r>
        </a:p>
      </dgm:t>
    </dgm:pt>
    <dgm:pt modelId="{8F8A6CB9-3B50-4C3E-B9E9-2BA710F2B184}" type="parTrans" cxnId="{1F3649BE-970C-4232-95BD-2B9A18040ED8}">
      <dgm:prSet/>
      <dgm:spPr/>
      <dgm:t>
        <a:bodyPr/>
        <a:lstStyle/>
        <a:p>
          <a:endParaRPr lang="en-US"/>
        </a:p>
      </dgm:t>
    </dgm:pt>
    <dgm:pt modelId="{8E76F40F-4AB4-4726-900A-C62788905B64}" type="sibTrans" cxnId="{1F3649BE-970C-4232-95BD-2B9A18040ED8}">
      <dgm:prSet/>
      <dgm:spPr/>
      <dgm:t>
        <a:bodyPr/>
        <a:lstStyle/>
        <a:p>
          <a:endParaRPr lang="en-US"/>
        </a:p>
      </dgm:t>
    </dgm:pt>
    <dgm:pt modelId="{AA316963-BDF0-4D98-A917-1DEA0FC8DD58}">
      <dgm:prSet/>
      <dgm:spPr/>
      <dgm:t>
        <a:bodyPr/>
        <a:lstStyle/>
        <a:p>
          <a:r>
            <a:rPr lang="en-US"/>
            <a:t>Inkább több konspirációs teoriát raktam bele, mivel így valósabbnak érződik az oldal..</a:t>
          </a:r>
        </a:p>
      </dgm:t>
    </dgm:pt>
    <dgm:pt modelId="{25357C51-94F3-4C52-A2FF-9ABCA3D45717}" type="parTrans" cxnId="{1DA3A2F9-23F5-4C48-B472-651C15811054}">
      <dgm:prSet/>
      <dgm:spPr/>
      <dgm:t>
        <a:bodyPr/>
        <a:lstStyle/>
        <a:p>
          <a:endParaRPr lang="en-US"/>
        </a:p>
      </dgm:t>
    </dgm:pt>
    <dgm:pt modelId="{BE16E899-1F44-49DD-8140-4C38BB18BB5C}" type="sibTrans" cxnId="{1DA3A2F9-23F5-4C48-B472-651C15811054}">
      <dgm:prSet/>
      <dgm:spPr/>
      <dgm:t>
        <a:bodyPr/>
        <a:lstStyle/>
        <a:p>
          <a:endParaRPr lang="en-US"/>
        </a:p>
      </dgm:t>
    </dgm:pt>
    <dgm:pt modelId="{E42FE2D0-2956-4D62-A44A-97CC51C163BE}">
      <dgm:prSet/>
      <dgm:spPr/>
      <dgm:t>
        <a:bodyPr/>
        <a:lstStyle/>
        <a:p>
          <a:r>
            <a:rPr lang="en-US"/>
            <a:t>A legelső 3 cikket elvetettem, ezért nem ugyanazok kerültek a weboldalra, mint amik a txt fájlomban voltak.</a:t>
          </a:r>
        </a:p>
      </dgm:t>
    </dgm:pt>
    <dgm:pt modelId="{5697685A-0E47-4984-9A3B-AD0831E0C067}" type="parTrans" cxnId="{AB3324A2-381E-4C20-BFC9-840EE10C9B2E}">
      <dgm:prSet/>
      <dgm:spPr/>
      <dgm:t>
        <a:bodyPr/>
        <a:lstStyle/>
        <a:p>
          <a:endParaRPr lang="en-US"/>
        </a:p>
      </dgm:t>
    </dgm:pt>
    <dgm:pt modelId="{176E4F88-3EB5-4FC5-8680-C1A7E0058A41}" type="sibTrans" cxnId="{AB3324A2-381E-4C20-BFC9-840EE10C9B2E}">
      <dgm:prSet/>
      <dgm:spPr/>
      <dgm:t>
        <a:bodyPr/>
        <a:lstStyle/>
        <a:p>
          <a:endParaRPr lang="en-US"/>
        </a:p>
      </dgm:t>
    </dgm:pt>
    <dgm:pt modelId="{ED5ECEA8-065F-4CF2-BC3C-A22A27DA3911}" type="pres">
      <dgm:prSet presAssocID="{4A26347E-B609-4790-9A9E-58CD64933B04}" presName="linear" presStyleCnt="0">
        <dgm:presLayoutVars>
          <dgm:animLvl val="lvl"/>
          <dgm:resizeHandles val="exact"/>
        </dgm:presLayoutVars>
      </dgm:prSet>
      <dgm:spPr/>
    </dgm:pt>
    <dgm:pt modelId="{4C9375C1-CB8D-4138-89FD-328BF8A5414C}" type="pres">
      <dgm:prSet presAssocID="{35AF3EF4-9F61-494F-A0BF-49BAC8C509F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3490A1B-DF38-4BC6-A9A2-7CA876F6DA72}" type="pres">
      <dgm:prSet presAssocID="{8E76F40F-4AB4-4726-900A-C62788905B64}" presName="spacer" presStyleCnt="0"/>
      <dgm:spPr/>
    </dgm:pt>
    <dgm:pt modelId="{198425F1-A57D-4BD4-97BB-DCFDDF0A4730}" type="pres">
      <dgm:prSet presAssocID="{AA316963-BDF0-4D98-A917-1DEA0FC8DD5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2F1D79A-EE84-483F-B828-08ADEA5D3A78}" type="pres">
      <dgm:prSet presAssocID="{BE16E899-1F44-49DD-8140-4C38BB18BB5C}" presName="spacer" presStyleCnt="0"/>
      <dgm:spPr/>
    </dgm:pt>
    <dgm:pt modelId="{59553A66-7F73-47BA-A869-E37C9061DDF2}" type="pres">
      <dgm:prSet presAssocID="{E42FE2D0-2956-4D62-A44A-97CC51C163B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B3324A2-381E-4C20-BFC9-840EE10C9B2E}" srcId="{4A26347E-B609-4790-9A9E-58CD64933B04}" destId="{E42FE2D0-2956-4D62-A44A-97CC51C163BE}" srcOrd="2" destOrd="0" parTransId="{5697685A-0E47-4984-9A3B-AD0831E0C067}" sibTransId="{176E4F88-3EB5-4FC5-8680-C1A7E0058A41}"/>
    <dgm:cxn modelId="{1F3649BE-970C-4232-95BD-2B9A18040ED8}" srcId="{4A26347E-B609-4790-9A9E-58CD64933B04}" destId="{35AF3EF4-9F61-494F-A0BF-49BAC8C509F4}" srcOrd="0" destOrd="0" parTransId="{8F8A6CB9-3B50-4C3E-B9E9-2BA710F2B184}" sibTransId="{8E76F40F-4AB4-4726-900A-C62788905B64}"/>
    <dgm:cxn modelId="{DE16D6E5-EA38-451C-8581-869D9DA4BBF4}" type="presOf" srcId="{4A26347E-B609-4790-9A9E-58CD64933B04}" destId="{ED5ECEA8-065F-4CF2-BC3C-A22A27DA3911}" srcOrd="0" destOrd="0" presId="urn:microsoft.com/office/officeart/2005/8/layout/vList2"/>
    <dgm:cxn modelId="{5B41F6E6-6D07-4965-934A-B3AC947EF645}" type="presOf" srcId="{E42FE2D0-2956-4D62-A44A-97CC51C163BE}" destId="{59553A66-7F73-47BA-A869-E37C9061DDF2}" srcOrd="0" destOrd="0" presId="urn:microsoft.com/office/officeart/2005/8/layout/vList2"/>
    <dgm:cxn modelId="{FFE51CEE-94F2-448D-B2EA-69B349AAE8DE}" type="presOf" srcId="{35AF3EF4-9F61-494F-A0BF-49BAC8C509F4}" destId="{4C9375C1-CB8D-4138-89FD-328BF8A5414C}" srcOrd="0" destOrd="0" presId="urn:microsoft.com/office/officeart/2005/8/layout/vList2"/>
    <dgm:cxn modelId="{8749EAF8-A7DB-457C-B036-0A04A3533E1C}" type="presOf" srcId="{AA316963-BDF0-4D98-A917-1DEA0FC8DD58}" destId="{198425F1-A57D-4BD4-97BB-DCFDDF0A4730}" srcOrd="0" destOrd="0" presId="urn:microsoft.com/office/officeart/2005/8/layout/vList2"/>
    <dgm:cxn modelId="{1DA3A2F9-23F5-4C48-B472-651C15811054}" srcId="{4A26347E-B609-4790-9A9E-58CD64933B04}" destId="{AA316963-BDF0-4D98-A917-1DEA0FC8DD58}" srcOrd="1" destOrd="0" parTransId="{25357C51-94F3-4C52-A2FF-9ABCA3D45717}" sibTransId="{BE16E899-1F44-49DD-8140-4C38BB18BB5C}"/>
    <dgm:cxn modelId="{3B918E8B-89D4-43E7-A3E4-9EF363E27147}" type="presParOf" srcId="{ED5ECEA8-065F-4CF2-BC3C-A22A27DA3911}" destId="{4C9375C1-CB8D-4138-89FD-328BF8A5414C}" srcOrd="0" destOrd="0" presId="urn:microsoft.com/office/officeart/2005/8/layout/vList2"/>
    <dgm:cxn modelId="{4FB61436-0419-486A-A9DF-D262330ABF8A}" type="presParOf" srcId="{ED5ECEA8-065F-4CF2-BC3C-A22A27DA3911}" destId="{E3490A1B-DF38-4BC6-A9A2-7CA876F6DA72}" srcOrd="1" destOrd="0" presId="urn:microsoft.com/office/officeart/2005/8/layout/vList2"/>
    <dgm:cxn modelId="{EF59F3CB-98DA-48F8-BA17-D6A716D243E2}" type="presParOf" srcId="{ED5ECEA8-065F-4CF2-BC3C-A22A27DA3911}" destId="{198425F1-A57D-4BD4-97BB-DCFDDF0A4730}" srcOrd="2" destOrd="0" presId="urn:microsoft.com/office/officeart/2005/8/layout/vList2"/>
    <dgm:cxn modelId="{000381EF-1617-46FF-AE90-54BE0D315BD7}" type="presParOf" srcId="{ED5ECEA8-065F-4CF2-BC3C-A22A27DA3911}" destId="{22F1D79A-EE84-483F-B828-08ADEA5D3A78}" srcOrd="3" destOrd="0" presId="urn:microsoft.com/office/officeart/2005/8/layout/vList2"/>
    <dgm:cxn modelId="{0E29F7A6-5363-4961-86E9-8F83932B9F05}" type="presParOf" srcId="{ED5ECEA8-065F-4CF2-BC3C-A22A27DA3911}" destId="{59553A66-7F73-47BA-A869-E37C9061DDF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1E1017-4C68-4F21-8BBE-B113341714CB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05FD616-6F98-43E1-BA53-716AA7D1F8D0}">
      <dgm:prSet/>
      <dgm:spPr/>
      <dgm:t>
        <a:bodyPr/>
        <a:lstStyle/>
        <a:p>
          <a:r>
            <a:rPr lang="en-US"/>
            <a:t>A képek egyrészét redditről szedtem,</a:t>
          </a:r>
        </a:p>
      </dgm:t>
    </dgm:pt>
    <dgm:pt modelId="{DE875158-AFC1-4E46-A848-95FD3C2263C4}" type="parTrans" cxnId="{1472F334-D98B-4380-A1BB-0F52DB74846A}">
      <dgm:prSet/>
      <dgm:spPr/>
      <dgm:t>
        <a:bodyPr/>
        <a:lstStyle/>
        <a:p>
          <a:endParaRPr lang="en-US"/>
        </a:p>
      </dgm:t>
    </dgm:pt>
    <dgm:pt modelId="{11FF40BD-F712-42A6-8DFC-30F77B73D4D9}" type="sibTrans" cxnId="{1472F334-D98B-4380-A1BB-0F52DB74846A}">
      <dgm:prSet/>
      <dgm:spPr/>
      <dgm:t>
        <a:bodyPr/>
        <a:lstStyle/>
        <a:p>
          <a:endParaRPr lang="en-US"/>
        </a:p>
      </dgm:t>
    </dgm:pt>
    <dgm:pt modelId="{CDF4FE71-D2C7-4C4E-AF09-B3771E2F48BA}">
      <dgm:prSet/>
      <dgm:spPr/>
      <dgm:t>
        <a:bodyPr/>
        <a:lstStyle/>
        <a:p>
          <a:r>
            <a:rPr lang="en-US"/>
            <a:t>A többit netről,</a:t>
          </a:r>
        </a:p>
      </dgm:t>
    </dgm:pt>
    <dgm:pt modelId="{FB44CA05-9B97-4CE9-BB7B-930156C974DB}" type="parTrans" cxnId="{EECF6F57-D33D-471B-95B0-518E67C570A1}">
      <dgm:prSet/>
      <dgm:spPr/>
      <dgm:t>
        <a:bodyPr/>
        <a:lstStyle/>
        <a:p>
          <a:endParaRPr lang="en-US"/>
        </a:p>
      </dgm:t>
    </dgm:pt>
    <dgm:pt modelId="{36E4BFCF-31D2-4162-AE6E-8A7EE682C5FC}" type="sibTrans" cxnId="{EECF6F57-D33D-471B-95B0-518E67C570A1}">
      <dgm:prSet/>
      <dgm:spPr/>
      <dgm:t>
        <a:bodyPr/>
        <a:lstStyle/>
        <a:p>
          <a:endParaRPr lang="en-US"/>
        </a:p>
      </dgm:t>
    </dgm:pt>
    <dgm:pt modelId="{8DB825DB-AFBD-4D62-9878-2574F92CAE0A}">
      <dgm:prSet/>
      <dgm:spPr/>
      <dgm:t>
        <a:bodyPr/>
        <a:lstStyle/>
        <a:p>
          <a:r>
            <a:rPr lang="en-US"/>
            <a:t>Na meg persze a logót, meg néhány másik képet generáltattam.</a:t>
          </a:r>
        </a:p>
      </dgm:t>
    </dgm:pt>
    <dgm:pt modelId="{0C7205F5-0008-4ADB-A1D3-CDB36CFB2114}" type="parTrans" cxnId="{F4E7F9D0-57CF-460C-9FA3-F8E860529D43}">
      <dgm:prSet/>
      <dgm:spPr/>
      <dgm:t>
        <a:bodyPr/>
        <a:lstStyle/>
        <a:p>
          <a:endParaRPr lang="en-US"/>
        </a:p>
      </dgm:t>
    </dgm:pt>
    <dgm:pt modelId="{9BCED633-668F-42C3-A7A6-E20F056B8ACC}" type="sibTrans" cxnId="{F4E7F9D0-57CF-460C-9FA3-F8E860529D43}">
      <dgm:prSet/>
      <dgm:spPr/>
      <dgm:t>
        <a:bodyPr/>
        <a:lstStyle/>
        <a:p>
          <a:endParaRPr lang="en-US"/>
        </a:p>
      </dgm:t>
    </dgm:pt>
    <dgm:pt modelId="{231F38C1-D2CA-4174-A33C-C81A9785E340}" type="pres">
      <dgm:prSet presAssocID="{F71E1017-4C68-4F21-8BBE-B113341714C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B468C6A-4468-407C-B5AB-9AAF0EBA3AE5}" type="pres">
      <dgm:prSet presAssocID="{505FD616-6F98-43E1-BA53-716AA7D1F8D0}" presName="hierRoot1" presStyleCnt="0"/>
      <dgm:spPr/>
    </dgm:pt>
    <dgm:pt modelId="{887DF318-E358-4A96-87D6-8E01536FD36B}" type="pres">
      <dgm:prSet presAssocID="{505FD616-6F98-43E1-BA53-716AA7D1F8D0}" presName="composite" presStyleCnt="0"/>
      <dgm:spPr/>
    </dgm:pt>
    <dgm:pt modelId="{D3171A87-4B47-4E27-8270-0ACED228FDEC}" type="pres">
      <dgm:prSet presAssocID="{505FD616-6F98-43E1-BA53-716AA7D1F8D0}" presName="background" presStyleLbl="node0" presStyleIdx="0" presStyleCnt="3"/>
      <dgm:spPr/>
    </dgm:pt>
    <dgm:pt modelId="{6C4A2968-588F-44AC-B34D-30D2E4F9D185}" type="pres">
      <dgm:prSet presAssocID="{505FD616-6F98-43E1-BA53-716AA7D1F8D0}" presName="text" presStyleLbl="fgAcc0" presStyleIdx="0" presStyleCnt="3">
        <dgm:presLayoutVars>
          <dgm:chPref val="3"/>
        </dgm:presLayoutVars>
      </dgm:prSet>
      <dgm:spPr/>
    </dgm:pt>
    <dgm:pt modelId="{C366C66D-1273-4220-98E9-BC7124AF4644}" type="pres">
      <dgm:prSet presAssocID="{505FD616-6F98-43E1-BA53-716AA7D1F8D0}" presName="hierChild2" presStyleCnt="0"/>
      <dgm:spPr/>
    </dgm:pt>
    <dgm:pt modelId="{C05EB3AF-2051-4D02-81DD-19B52894DD7C}" type="pres">
      <dgm:prSet presAssocID="{CDF4FE71-D2C7-4C4E-AF09-B3771E2F48BA}" presName="hierRoot1" presStyleCnt="0"/>
      <dgm:spPr/>
    </dgm:pt>
    <dgm:pt modelId="{84802679-AF54-4E22-8F34-35B384783EF5}" type="pres">
      <dgm:prSet presAssocID="{CDF4FE71-D2C7-4C4E-AF09-B3771E2F48BA}" presName="composite" presStyleCnt="0"/>
      <dgm:spPr/>
    </dgm:pt>
    <dgm:pt modelId="{DFC3B9F7-4FFA-447A-ABAF-476361D3A401}" type="pres">
      <dgm:prSet presAssocID="{CDF4FE71-D2C7-4C4E-AF09-B3771E2F48BA}" presName="background" presStyleLbl="node0" presStyleIdx="1" presStyleCnt="3"/>
      <dgm:spPr/>
    </dgm:pt>
    <dgm:pt modelId="{7C63BEEF-0BFC-486F-848A-8DFCBA72E076}" type="pres">
      <dgm:prSet presAssocID="{CDF4FE71-D2C7-4C4E-AF09-B3771E2F48BA}" presName="text" presStyleLbl="fgAcc0" presStyleIdx="1" presStyleCnt="3">
        <dgm:presLayoutVars>
          <dgm:chPref val="3"/>
        </dgm:presLayoutVars>
      </dgm:prSet>
      <dgm:spPr/>
    </dgm:pt>
    <dgm:pt modelId="{CA652037-15A2-4DE4-8714-27C54AA9D892}" type="pres">
      <dgm:prSet presAssocID="{CDF4FE71-D2C7-4C4E-AF09-B3771E2F48BA}" presName="hierChild2" presStyleCnt="0"/>
      <dgm:spPr/>
    </dgm:pt>
    <dgm:pt modelId="{EC3D90C6-75C5-4EF0-A5B8-4C6828F579B3}" type="pres">
      <dgm:prSet presAssocID="{8DB825DB-AFBD-4D62-9878-2574F92CAE0A}" presName="hierRoot1" presStyleCnt="0"/>
      <dgm:spPr/>
    </dgm:pt>
    <dgm:pt modelId="{1528C382-D175-48D3-A856-8707127238EB}" type="pres">
      <dgm:prSet presAssocID="{8DB825DB-AFBD-4D62-9878-2574F92CAE0A}" presName="composite" presStyleCnt="0"/>
      <dgm:spPr/>
    </dgm:pt>
    <dgm:pt modelId="{D664D632-49D2-4532-840E-6C90AFD4B013}" type="pres">
      <dgm:prSet presAssocID="{8DB825DB-AFBD-4D62-9878-2574F92CAE0A}" presName="background" presStyleLbl="node0" presStyleIdx="2" presStyleCnt="3"/>
      <dgm:spPr/>
    </dgm:pt>
    <dgm:pt modelId="{87A27984-4762-4CCF-B5B0-C3DC70A8C558}" type="pres">
      <dgm:prSet presAssocID="{8DB825DB-AFBD-4D62-9878-2574F92CAE0A}" presName="text" presStyleLbl="fgAcc0" presStyleIdx="2" presStyleCnt="3">
        <dgm:presLayoutVars>
          <dgm:chPref val="3"/>
        </dgm:presLayoutVars>
      </dgm:prSet>
      <dgm:spPr/>
    </dgm:pt>
    <dgm:pt modelId="{EA412CA4-3403-4DE3-81C4-58FC833F78C0}" type="pres">
      <dgm:prSet presAssocID="{8DB825DB-AFBD-4D62-9878-2574F92CAE0A}" presName="hierChild2" presStyleCnt="0"/>
      <dgm:spPr/>
    </dgm:pt>
  </dgm:ptLst>
  <dgm:cxnLst>
    <dgm:cxn modelId="{2072B100-8E89-4587-B8B6-9DEB7BF8A1FE}" type="presOf" srcId="{CDF4FE71-D2C7-4C4E-AF09-B3771E2F48BA}" destId="{7C63BEEF-0BFC-486F-848A-8DFCBA72E076}" srcOrd="0" destOrd="0" presId="urn:microsoft.com/office/officeart/2005/8/layout/hierarchy1"/>
    <dgm:cxn modelId="{1472F334-D98B-4380-A1BB-0F52DB74846A}" srcId="{F71E1017-4C68-4F21-8BBE-B113341714CB}" destId="{505FD616-6F98-43E1-BA53-716AA7D1F8D0}" srcOrd="0" destOrd="0" parTransId="{DE875158-AFC1-4E46-A848-95FD3C2263C4}" sibTransId="{11FF40BD-F712-42A6-8DFC-30F77B73D4D9}"/>
    <dgm:cxn modelId="{B7F0896D-9D6E-4A8F-BB87-B680AA1759BB}" type="presOf" srcId="{505FD616-6F98-43E1-BA53-716AA7D1F8D0}" destId="{6C4A2968-588F-44AC-B34D-30D2E4F9D185}" srcOrd="0" destOrd="0" presId="urn:microsoft.com/office/officeart/2005/8/layout/hierarchy1"/>
    <dgm:cxn modelId="{4E641872-76DD-4F7C-BBDB-3E432124A90B}" type="presOf" srcId="{8DB825DB-AFBD-4D62-9878-2574F92CAE0A}" destId="{87A27984-4762-4CCF-B5B0-C3DC70A8C558}" srcOrd="0" destOrd="0" presId="urn:microsoft.com/office/officeart/2005/8/layout/hierarchy1"/>
    <dgm:cxn modelId="{4857C372-F66E-4FB8-B197-303BF63BBFC6}" type="presOf" srcId="{F71E1017-4C68-4F21-8BBE-B113341714CB}" destId="{231F38C1-D2CA-4174-A33C-C81A9785E340}" srcOrd="0" destOrd="0" presId="urn:microsoft.com/office/officeart/2005/8/layout/hierarchy1"/>
    <dgm:cxn modelId="{EECF6F57-D33D-471B-95B0-518E67C570A1}" srcId="{F71E1017-4C68-4F21-8BBE-B113341714CB}" destId="{CDF4FE71-D2C7-4C4E-AF09-B3771E2F48BA}" srcOrd="1" destOrd="0" parTransId="{FB44CA05-9B97-4CE9-BB7B-930156C974DB}" sibTransId="{36E4BFCF-31D2-4162-AE6E-8A7EE682C5FC}"/>
    <dgm:cxn modelId="{F4E7F9D0-57CF-460C-9FA3-F8E860529D43}" srcId="{F71E1017-4C68-4F21-8BBE-B113341714CB}" destId="{8DB825DB-AFBD-4D62-9878-2574F92CAE0A}" srcOrd="2" destOrd="0" parTransId="{0C7205F5-0008-4ADB-A1D3-CDB36CFB2114}" sibTransId="{9BCED633-668F-42C3-A7A6-E20F056B8ACC}"/>
    <dgm:cxn modelId="{F3544A94-42FC-4552-BACC-71984E7C48D2}" type="presParOf" srcId="{231F38C1-D2CA-4174-A33C-C81A9785E340}" destId="{9B468C6A-4468-407C-B5AB-9AAF0EBA3AE5}" srcOrd="0" destOrd="0" presId="urn:microsoft.com/office/officeart/2005/8/layout/hierarchy1"/>
    <dgm:cxn modelId="{91D71A17-635D-4EB3-8C00-F86CB21BE015}" type="presParOf" srcId="{9B468C6A-4468-407C-B5AB-9AAF0EBA3AE5}" destId="{887DF318-E358-4A96-87D6-8E01536FD36B}" srcOrd="0" destOrd="0" presId="urn:microsoft.com/office/officeart/2005/8/layout/hierarchy1"/>
    <dgm:cxn modelId="{B516C1A6-C889-4666-B401-09463B79F969}" type="presParOf" srcId="{887DF318-E358-4A96-87D6-8E01536FD36B}" destId="{D3171A87-4B47-4E27-8270-0ACED228FDEC}" srcOrd="0" destOrd="0" presId="urn:microsoft.com/office/officeart/2005/8/layout/hierarchy1"/>
    <dgm:cxn modelId="{A4417EF4-900B-47F2-93DC-1C113E810B48}" type="presParOf" srcId="{887DF318-E358-4A96-87D6-8E01536FD36B}" destId="{6C4A2968-588F-44AC-B34D-30D2E4F9D185}" srcOrd="1" destOrd="0" presId="urn:microsoft.com/office/officeart/2005/8/layout/hierarchy1"/>
    <dgm:cxn modelId="{781E934E-C675-409B-B38A-AF8626E95A56}" type="presParOf" srcId="{9B468C6A-4468-407C-B5AB-9AAF0EBA3AE5}" destId="{C366C66D-1273-4220-98E9-BC7124AF4644}" srcOrd="1" destOrd="0" presId="urn:microsoft.com/office/officeart/2005/8/layout/hierarchy1"/>
    <dgm:cxn modelId="{F99B6B08-E7A4-4394-AF01-6020441EFD19}" type="presParOf" srcId="{231F38C1-D2CA-4174-A33C-C81A9785E340}" destId="{C05EB3AF-2051-4D02-81DD-19B52894DD7C}" srcOrd="1" destOrd="0" presId="urn:microsoft.com/office/officeart/2005/8/layout/hierarchy1"/>
    <dgm:cxn modelId="{6E125508-3A7C-4DAF-8E72-D42AE5BA6059}" type="presParOf" srcId="{C05EB3AF-2051-4D02-81DD-19B52894DD7C}" destId="{84802679-AF54-4E22-8F34-35B384783EF5}" srcOrd="0" destOrd="0" presId="urn:microsoft.com/office/officeart/2005/8/layout/hierarchy1"/>
    <dgm:cxn modelId="{F47B1EBC-C470-4EB7-976A-AFB784CB6580}" type="presParOf" srcId="{84802679-AF54-4E22-8F34-35B384783EF5}" destId="{DFC3B9F7-4FFA-447A-ABAF-476361D3A401}" srcOrd="0" destOrd="0" presId="urn:microsoft.com/office/officeart/2005/8/layout/hierarchy1"/>
    <dgm:cxn modelId="{BB2B8683-BABF-4E44-856C-9A7BB9E23DBB}" type="presParOf" srcId="{84802679-AF54-4E22-8F34-35B384783EF5}" destId="{7C63BEEF-0BFC-486F-848A-8DFCBA72E076}" srcOrd="1" destOrd="0" presId="urn:microsoft.com/office/officeart/2005/8/layout/hierarchy1"/>
    <dgm:cxn modelId="{4C99F8D2-67B8-4A27-AD93-0197239A1E0B}" type="presParOf" srcId="{C05EB3AF-2051-4D02-81DD-19B52894DD7C}" destId="{CA652037-15A2-4DE4-8714-27C54AA9D892}" srcOrd="1" destOrd="0" presId="urn:microsoft.com/office/officeart/2005/8/layout/hierarchy1"/>
    <dgm:cxn modelId="{24C34508-F8A2-4D58-80DC-AE5A939C869E}" type="presParOf" srcId="{231F38C1-D2CA-4174-A33C-C81A9785E340}" destId="{EC3D90C6-75C5-4EF0-A5B8-4C6828F579B3}" srcOrd="2" destOrd="0" presId="urn:microsoft.com/office/officeart/2005/8/layout/hierarchy1"/>
    <dgm:cxn modelId="{9DE9A1A0-7BEB-4E0A-8787-41D67FAE8362}" type="presParOf" srcId="{EC3D90C6-75C5-4EF0-A5B8-4C6828F579B3}" destId="{1528C382-D175-48D3-A856-8707127238EB}" srcOrd="0" destOrd="0" presId="urn:microsoft.com/office/officeart/2005/8/layout/hierarchy1"/>
    <dgm:cxn modelId="{0B2E96AE-20C0-470C-B2F1-1251BA1AE04C}" type="presParOf" srcId="{1528C382-D175-48D3-A856-8707127238EB}" destId="{D664D632-49D2-4532-840E-6C90AFD4B013}" srcOrd="0" destOrd="0" presId="urn:microsoft.com/office/officeart/2005/8/layout/hierarchy1"/>
    <dgm:cxn modelId="{1DAC4BEE-5103-4330-9348-19D76E8AF730}" type="presParOf" srcId="{1528C382-D175-48D3-A856-8707127238EB}" destId="{87A27984-4762-4CCF-B5B0-C3DC70A8C558}" srcOrd="1" destOrd="0" presId="urn:microsoft.com/office/officeart/2005/8/layout/hierarchy1"/>
    <dgm:cxn modelId="{075015EA-BA15-433B-9E0D-13CE9BDF4CCF}" type="presParOf" srcId="{EC3D90C6-75C5-4EF0-A5B8-4C6828F579B3}" destId="{EA412CA4-3403-4DE3-81C4-58FC833F78C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9375C1-CB8D-4138-89FD-328BF8A5414C}">
      <dsp:nvSpPr>
        <dsp:cNvPr id="0" name=""/>
        <dsp:cNvSpPr/>
      </dsp:nvSpPr>
      <dsp:spPr>
        <a:xfrm>
          <a:off x="0" y="166009"/>
          <a:ext cx="6666833" cy="16497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Eleinte chatgptvel szerettem volna generálni cikkeket, amik annyira nem voltak rosszak schizomémekhez, de…</a:t>
          </a:r>
        </a:p>
      </dsp:txBody>
      <dsp:txXfrm>
        <a:off x="80532" y="246541"/>
        <a:ext cx="6505769" cy="1488636"/>
      </dsp:txXfrm>
    </dsp:sp>
    <dsp:sp modelId="{198425F1-A57D-4BD4-97BB-DCFDDF0A4730}">
      <dsp:nvSpPr>
        <dsp:cNvPr id="0" name=""/>
        <dsp:cNvSpPr/>
      </dsp:nvSpPr>
      <dsp:spPr>
        <a:xfrm>
          <a:off x="0" y="1902109"/>
          <a:ext cx="6666833" cy="164970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Inkább több konspirációs teoriát raktam bele, mivel így valósabbnak érződik az oldal..</a:t>
          </a:r>
        </a:p>
      </dsp:txBody>
      <dsp:txXfrm>
        <a:off x="80532" y="1982641"/>
        <a:ext cx="6505769" cy="1488636"/>
      </dsp:txXfrm>
    </dsp:sp>
    <dsp:sp modelId="{59553A66-7F73-47BA-A869-E37C9061DDF2}">
      <dsp:nvSpPr>
        <dsp:cNvPr id="0" name=""/>
        <dsp:cNvSpPr/>
      </dsp:nvSpPr>
      <dsp:spPr>
        <a:xfrm>
          <a:off x="0" y="3638210"/>
          <a:ext cx="6666833" cy="164970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A legelső 3 cikket elvetettem, ezért nem ugyanazok kerültek a weboldalra, mint amik a txt fájlomban voltak.</a:t>
          </a:r>
        </a:p>
      </dsp:txBody>
      <dsp:txXfrm>
        <a:off x="80532" y="3718742"/>
        <a:ext cx="6505769" cy="14886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71A87-4B47-4E27-8270-0ACED228FDEC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4A2968-588F-44AC-B34D-30D2E4F9D185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 képek egyrészét redditről szedtem,</a:t>
          </a:r>
        </a:p>
      </dsp:txBody>
      <dsp:txXfrm>
        <a:off x="398656" y="1088253"/>
        <a:ext cx="2959127" cy="1837317"/>
      </dsp:txXfrm>
    </dsp:sp>
    <dsp:sp modelId="{DFC3B9F7-4FFA-447A-ABAF-476361D3A401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63BEEF-0BFC-486F-848A-8DFCBA72E076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 többit netről,</a:t>
          </a:r>
        </a:p>
      </dsp:txBody>
      <dsp:txXfrm>
        <a:off x="4155097" y="1088253"/>
        <a:ext cx="2959127" cy="1837317"/>
      </dsp:txXfrm>
    </dsp:sp>
    <dsp:sp modelId="{D664D632-49D2-4532-840E-6C90AFD4B013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27984-4762-4CCF-B5B0-C3DC70A8C558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Na meg persze a logót, meg néhány másik képet generáltattam.</a:t>
          </a:r>
        </a:p>
      </dsp:txBody>
      <dsp:txXfrm>
        <a:off x="7911539" y="1088253"/>
        <a:ext cx="2959127" cy="1837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71FD8-AAE0-588A-DC75-478C0B691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F7F1A2-D828-B38A-E899-35D559788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EF832-1EA7-CE5A-1C18-C661205C6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10EA4-5974-BF18-3537-588A26E72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9ED5A-2B1B-67F2-AA34-75E933984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51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93A0E-AE77-857C-D2FA-DFA127EEE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EB8E1-3998-CC2E-5369-B6CEA86C4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4C3E4-AFFF-39C9-C3C2-02DD99547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CCF65-B583-DB5A-DBC9-EEB71912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70DE0-1355-2FB7-4B7B-FD57FF2D3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02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C953A-C72A-65FA-C166-18044A7C8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E8C75-FA70-821E-4D3A-C6839689F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24F8F-70F1-5AD9-A346-532163EF9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53A9B-1545-C71C-B751-83B68794D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5042B-3C15-13C0-1134-75422BA7F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17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38D5D-BA94-DB4C-583E-55A2E46D8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116CB-1951-1C49-2B6C-DC80F1744B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2058B-B0B9-9A67-9881-55E207209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D15EF-FACE-71CF-B989-543A6E54B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3FB1AB-A342-CD01-1E89-9E260E027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7C58C-3AAA-6EB2-B9B1-BB0366291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3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6B055-2FC0-F1C4-0E28-F83A9A545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B60BA-CF43-9CF5-A084-524352115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07B96-DA76-0CDC-27C9-0C619BA52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905D59-1855-61F8-F38B-ED9CC45CC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7D839F-DC52-B0FA-6788-7AB6046CF1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B44070-4587-F740-0357-81B1103DD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65D746-E5BF-4FF7-4C01-A5F927E73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14DF9E-E3AA-45DA-3064-D5058B93C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1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282C0-C965-D7C7-FD5A-E60692922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628DF1-277D-2E5C-D30B-83566575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F3A03D-F509-FE8F-A879-F0DFCF142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4F5A0-AF13-1B5D-8A15-E1869DC77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39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86FA6B-AF53-0AF3-FEA4-26D7F4CB4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1130E6-35BC-8317-FDB8-82F215314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7745E-E9E7-D183-DBA6-8D74805D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3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771CA-3201-6F52-F205-FF0492326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E5FE2-4391-2E05-61E2-EDD82917B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5C344-3DD4-9111-D36E-C0B969EA3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959FB-B491-1F01-A3FA-AE87AEB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27B51-EA44-09E5-C1C2-50E3C3B59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60C53B-E403-F486-01DF-98FD77C6C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9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6C47A-8F6D-6A87-3D2D-D84DC183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48CE2F-0E81-BEC4-111D-F363958BA0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BE5F4-87BF-5792-CD81-9613BB1A3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DC0BBE-02E9-F5A2-5068-B1E9BA45F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59A5A-915D-C03F-0473-F6367C1CF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BE685D-2150-640F-AA9D-78908EC1F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5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10C84-89EB-A4F2-7C3C-3307028C1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36E999-4A4F-2151-8719-D2F36938D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22F4C-C784-61B8-D32E-00F14AD7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BAED8-1065-168B-0BB4-04EECEC9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D18CD-5478-DCE3-1345-1DB845AB1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7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4AFDEE-38E1-E4AC-43CB-D57CAA599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BE6C91-BFBF-4219-815B-4538FB5977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907FC-8F4D-7576-9089-3FF148F7F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90111-317C-5FB5-07A4-5B8C72BBD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E674D-9ADB-EAF9-9E69-42C93D17C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8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75AE1-4D49-698C-1AA9-4DAF90DD4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B5124-3C87-89DB-91DC-2915D162B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4A290-1C44-06A7-519B-E63E29D583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EBC700-6416-4403-8734-A05B7A6AC6E1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5C1E4-D139-4140-0999-E0C29C3C0B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07020-61BE-532E-15BA-8629735BF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D60CBF-0428-47B1-B814-B4D437116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16EE75B-C0D8-130D-F107-ADEBCE4A4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0676"/>
            <a:ext cx="7021513" cy="2308324"/>
          </a:xfrm>
        </p:spPr>
        <p:txBody>
          <a:bodyPr>
            <a:normAutofit/>
          </a:bodyPr>
          <a:lstStyle/>
          <a:p>
            <a:pPr algn="l"/>
            <a:r>
              <a:rPr lang="en-US" sz="7200">
                <a:solidFill>
                  <a:schemeClr val="bg1"/>
                </a:solidFill>
              </a:rPr>
              <a:t>Wordpress oldal készülése.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8328AD-7A6F-D016-7AA1-D73260562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3809999"/>
            <a:ext cx="7025753" cy="1012778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Farkas György</a:t>
            </a:r>
          </a:p>
        </p:txBody>
      </p:sp>
    </p:spTree>
    <p:extLst>
      <p:ext uri="{BB962C8B-B14F-4D97-AF65-F5344CB8AC3E}">
        <p14:creationId xmlns:p14="http://schemas.microsoft.com/office/powerpoint/2010/main" val="402110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EF86DC-BA20-2D1D-2A5F-B3A602D7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693" y="1030406"/>
            <a:ext cx="8147713" cy="3081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Témaválasztás.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CD3B0-300B-A7ED-736D-5CB095A98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9943" y="5171093"/>
            <a:ext cx="9078628" cy="8606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 témán sokáig gondolkoztam, de végül egy konteós-schizomémes valamin maradtam.</a:t>
            </a:r>
          </a:p>
        </p:txBody>
      </p:sp>
    </p:spTree>
    <p:extLst>
      <p:ext uri="{BB962C8B-B14F-4D97-AF65-F5344CB8AC3E}">
        <p14:creationId xmlns:p14="http://schemas.microsoft.com/office/powerpoint/2010/main" val="3340946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F32A29-2623-2EDE-C092-822CA6E94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A cikkek elkészülése.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5E8A3AF-EC6A-2BE3-A660-3899DFB55C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192578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884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A273E-65B8-EFF4-EC15-C138B74FA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693" y="1030406"/>
            <a:ext cx="8147713" cy="3081242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Névválasztás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3D717-41DB-DB6E-CA50-BCF14A60BC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943" y="5171093"/>
            <a:ext cx="9078628" cy="860620"/>
          </a:xfrm>
        </p:spPr>
        <p:txBody>
          <a:bodyPr anchor="ctr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Ez</a:t>
            </a:r>
            <a:r>
              <a:rPr lang="en-US" dirty="0">
                <a:solidFill>
                  <a:srgbClr val="FFFFFF"/>
                </a:solidFill>
              </a:rPr>
              <a:t> is </a:t>
            </a:r>
            <a:r>
              <a:rPr lang="en-US" dirty="0" err="1">
                <a:solidFill>
                  <a:srgbClr val="FFFFFF"/>
                </a:solidFill>
              </a:rPr>
              <a:t>chatgptvel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történt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aztán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még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csinosítottam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rajta</a:t>
            </a:r>
            <a:r>
              <a:rPr lang="en-US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99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4147EE-CBD5-DF48-E8C1-0A9C3202B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 err="1"/>
              <a:t>cikkekhez</a:t>
            </a:r>
            <a:r>
              <a:rPr lang="en-US" dirty="0"/>
              <a:t> </a:t>
            </a:r>
            <a:r>
              <a:rPr lang="en-US" dirty="0" err="1"/>
              <a:t>ötletmerítés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DCF9B-9E8D-5D4E-50E9-3B4FA0821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0833"/>
            <a:ext cx="5096934" cy="4166130"/>
          </a:xfrm>
        </p:spPr>
        <p:txBody>
          <a:bodyPr>
            <a:normAutofit/>
          </a:bodyPr>
          <a:lstStyle/>
          <a:p>
            <a:r>
              <a:rPr lang="en-US" sz="2000" dirty="0"/>
              <a:t>A </a:t>
            </a:r>
            <a:r>
              <a:rPr lang="en-US" sz="2000" dirty="0" err="1"/>
              <a:t>legtöbb</a:t>
            </a:r>
            <a:r>
              <a:rPr lang="en-US" sz="2000" dirty="0"/>
              <a:t> </a:t>
            </a:r>
            <a:r>
              <a:rPr lang="en-US" sz="2000" dirty="0" err="1"/>
              <a:t>redditről</a:t>
            </a:r>
            <a:r>
              <a:rPr lang="en-US" sz="2000" dirty="0"/>
              <a:t> van. </a:t>
            </a:r>
          </a:p>
          <a:p>
            <a:r>
              <a:rPr lang="en-US" sz="2000" dirty="0"/>
              <a:t>Van </a:t>
            </a:r>
            <a:r>
              <a:rPr lang="en-US" sz="2000" dirty="0" err="1"/>
              <a:t>persze</a:t>
            </a:r>
            <a:r>
              <a:rPr lang="en-US" sz="2000" dirty="0"/>
              <a:t> </a:t>
            </a:r>
            <a:r>
              <a:rPr lang="en-US" sz="2000" dirty="0" err="1"/>
              <a:t>olyan</a:t>
            </a:r>
            <a:r>
              <a:rPr lang="en-US" sz="2000" dirty="0"/>
              <a:t> is </a:t>
            </a:r>
            <a:r>
              <a:rPr lang="en-US" sz="2000" dirty="0" err="1"/>
              <a:t>amit</a:t>
            </a:r>
            <a:r>
              <a:rPr lang="en-US" sz="2000" dirty="0"/>
              <a:t> </a:t>
            </a:r>
            <a:r>
              <a:rPr lang="en-US" sz="2000" dirty="0" err="1"/>
              <a:t>más</a:t>
            </a:r>
            <a:r>
              <a:rPr lang="en-US" sz="2000" dirty="0"/>
              <a:t> </a:t>
            </a:r>
            <a:r>
              <a:rPr lang="en-US" sz="2000" dirty="0" err="1"/>
              <a:t>weboldalról</a:t>
            </a:r>
            <a:r>
              <a:rPr lang="en-US" sz="2000" dirty="0"/>
              <a:t> </a:t>
            </a:r>
            <a:r>
              <a:rPr lang="en-US" sz="2000" dirty="0" err="1"/>
              <a:t>szedtem</a:t>
            </a:r>
            <a:r>
              <a:rPr lang="en-US" sz="2000" dirty="0"/>
              <a:t>, de </a:t>
            </a:r>
            <a:r>
              <a:rPr lang="en-US" sz="2000" dirty="0" err="1"/>
              <a:t>azt</a:t>
            </a:r>
            <a:r>
              <a:rPr lang="en-US" sz="2000" dirty="0"/>
              <a:t> </a:t>
            </a:r>
            <a:r>
              <a:rPr lang="en-US" sz="2000" dirty="0" err="1"/>
              <a:t>az</a:t>
            </a:r>
            <a:r>
              <a:rPr lang="en-US" sz="2000" dirty="0"/>
              <a:t> </a:t>
            </a:r>
            <a:r>
              <a:rPr lang="en-US" sz="2000" dirty="0" err="1"/>
              <a:t>oldalt</a:t>
            </a:r>
            <a:r>
              <a:rPr lang="en-US" sz="2000" dirty="0"/>
              <a:t> </a:t>
            </a:r>
            <a:r>
              <a:rPr lang="en-US" sz="2000" dirty="0" err="1"/>
              <a:t>sajna</a:t>
            </a:r>
            <a:r>
              <a:rPr lang="en-US" sz="2000" dirty="0"/>
              <a:t> </a:t>
            </a:r>
            <a:r>
              <a:rPr lang="en-US" sz="2000" dirty="0" err="1"/>
              <a:t>nem</a:t>
            </a:r>
            <a:r>
              <a:rPr lang="en-US" sz="2000" dirty="0"/>
              <a:t> </a:t>
            </a:r>
            <a:r>
              <a:rPr lang="en-US" sz="2000" dirty="0" err="1"/>
              <a:t>szívesen</a:t>
            </a:r>
            <a:r>
              <a:rPr lang="en-US" sz="2000" dirty="0"/>
              <a:t> </a:t>
            </a:r>
            <a:r>
              <a:rPr lang="en-US" sz="2000" dirty="0" err="1"/>
              <a:t>nevezem</a:t>
            </a:r>
            <a:r>
              <a:rPr lang="en-US" sz="2000" dirty="0"/>
              <a:t> meg.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40A2D0-31B4-E4CE-52E6-29C390CE8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866" y="2010833"/>
            <a:ext cx="5096933" cy="4166130"/>
          </a:xfrm>
        </p:spPr>
        <p:txBody>
          <a:bodyPr>
            <a:normAutofit/>
          </a:bodyPr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784970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F4C7D-2373-9835-B8D4-F7F0BEAAB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 sablon készítése.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8CEA3-E810-8EFB-BCC0-DB55CD313A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r>
              <a:rPr lang="en-US" sz="2000" dirty="0" err="1"/>
              <a:t>Mivel</a:t>
            </a:r>
            <a:r>
              <a:rPr lang="en-US" sz="2000" dirty="0"/>
              <a:t> </a:t>
            </a:r>
            <a:r>
              <a:rPr lang="en-US" sz="2000" dirty="0" err="1"/>
              <a:t>fogalmam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 volt, </a:t>
            </a:r>
            <a:r>
              <a:rPr lang="en-US" sz="2000" dirty="0" err="1"/>
              <a:t>hogy</a:t>
            </a:r>
            <a:r>
              <a:rPr lang="en-US" sz="2000" dirty="0"/>
              <a:t> </a:t>
            </a:r>
            <a:r>
              <a:rPr lang="en-US" sz="2000" dirty="0" err="1"/>
              <a:t>hogyan</a:t>
            </a:r>
            <a:r>
              <a:rPr lang="en-US" sz="2000" dirty="0"/>
              <a:t> </a:t>
            </a:r>
            <a:r>
              <a:rPr lang="en-US" sz="2000" dirty="0" err="1"/>
              <a:t>kéne</a:t>
            </a:r>
            <a:r>
              <a:rPr lang="en-US" sz="2000" dirty="0"/>
              <a:t> </a:t>
            </a:r>
            <a:r>
              <a:rPr lang="en-US" sz="2000" dirty="0" err="1"/>
              <a:t>hozzákezdjek</a:t>
            </a:r>
            <a:r>
              <a:rPr lang="en-US" sz="2000" dirty="0"/>
              <a:t> </a:t>
            </a:r>
            <a:r>
              <a:rPr lang="en-US" sz="2000" dirty="0" err="1"/>
              <a:t>ahhoz</a:t>
            </a:r>
            <a:r>
              <a:rPr lang="en-US" sz="2000" dirty="0"/>
              <a:t>, </a:t>
            </a:r>
            <a:r>
              <a:rPr lang="en-US" sz="2000" dirty="0" err="1"/>
              <a:t>vagy</a:t>
            </a:r>
            <a:r>
              <a:rPr lang="en-US" sz="2000" dirty="0"/>
              <a:t> </a:t>
            </a:r>
            <a:r>
              <a:rPr lang="en-US" sz="2000" dirty="0" err="1"/>
              <a:t>mit</a:t>
            </a:r>
            <a:r>
              <a:rPr lang="en-US" sz="2000" dirty="0"/>
              <a:t> </a:t>
            </a:r>
            <a:r>
              <a:rPr lang="en-US" sz="2000" dirty="0" err="1"/>
              <a:t>kellene</a:t>
            </a:r>
            <a:r>
              <a:rPr lang="en-US" sz="2000" dirty="0"/>
              <a:t> </a:t>
            </a:r>
            <a:r>
              <a:rPr lang="en-US" sz="2000" dirty="0" err="1"/>
              <a:t>csináljak</a:t>
            </a:r>
            <a:r>
              <a:rPr lang="en-US" sz="2000" dirty="0"/>
              <a:t>…</a:t>
            </a:r>
          </a:p>
          <a:p>
            <a:r>
              <a:rPr lang="en-US" sz="2000" dirty="0" err="1"/>
              <a:t>Ezért</a:t>
            </a:r>
            <a:r>
              <a:rPr lang="en-US" sz="2000" dirty="0"/>
              <a:t> </a:t>
            </a:r>
            <a:r>
              <a:rPr lang="en-US" sz="2000" dirty="0" err="1"/>
              <a:t>kiválasztottam</a:t>
            </a:r>
            <a:r>
              <a:rPr lang="en-US" sz="2000" dirty="0"/>
              <a:t> </a:t>
            </a:r>
            <a:r>
              <a:rPr lang="en-US" sz="2000" dirty="0" err="1"/>
              <a:t>egy</a:t>
            </a:r>
            <a:r>
              <a:rPr lang="en-US" sz="2000" dirty="0"/>
              <a:t> </a:t>
            </a:r>
            <a:r>
              <a:rPr lang="en-US" sz="2000" dirty="0" err="1"/>
              <a:t>tetsző</a:t>
            </a:r>
            <a:r>
              <a:rPr lang="en-US" sz="2000" dirty="0"/>
              <a:t> </a:t>
            </a:r>
            <a:r>
              <a:rPr lang="en-US" sz="2000" dirty="0" err="1"/>
              <a:t>sablont</a:t>
            </a:r>
            <a:r>
              <a:rPr lang="en-US" sz="2000" dirty="0"/>
              <a:t>, </a:t>
            </a:r>
            <a:r>
              <a:rPr lang="en-US" sz="2000" dirty="0" err="1"/>
              <a:t>amit</a:t>
            </a:r>
            <a:r>
              <a:rPr lang="en-US" sz="2000" dirty="0"/>
              <a:t> </a:t>
            </a:r>
            <a:r>
              <a:rPr lang="en-US" sz="2000" dirty="0" err="1"/>
              <a:t>letöltöttem</a:t>
            </a:r>
            <a:r>
              <a:rPr lang="en-US" sz="2000" dirty="0"/>
              <a:t>, </a:t>
            </a:r>
            <a:r>
              <a:rPr lang="en-US" sz="2000" dirty="0" err="1"/>
              <a:t>ezzel</a:t>
            </a:r>
            <a:r>
              <a:rPr lang="en-US" sz="2000" dirty="0"/>
              <a:t> </a:t>
            </a:r>
            <a:r>
              <a:rPr lang="en-US" sz="2000" dirty="0" err="1"/>
              <a:t>eleget</a:t>
            </a:r>
            <a:r>
              <a:rPr lang="en-US" sz="2000" dirty="0"/>
              <a:t> </a:t>
            </a:r>
            <a:r>
              <a:rPr lang="en-US" sz="2000" dirty="0" err="1"/>
              <a:t>téve</a:t>
            </a:r>
            <a:r>
              <a:rPr lang="en-US" sz="2000" dirty="0"/>
              <a:t> a </a:t>
            </a:r>
            <a:r>
              <a:rPr lang="en-US" sz="2000" dirty="0" err="1"/>
              <a:t>feltételnek</a:t>
            </a:r>
            <a:r>
              <a:rPr lang="en-US" sz="2000" dirty="0"/>
              <a:t>: Nem </a:t>
            </a:r>
            <a:r>
              <a:rPr lang="en-US" sz="2000" dirty="0" err="1"/>
              <a:t>előretelepített</a:t>
            </a:r>
            <a:r>
              <a:rPr lang="en-US" sz="2000" dirty="0"/>
              <a:t> </a:t>
            </a:r>
            <a:r>
              <a:rPr lang="en-US" sz="2000" dirty="0" err="1"/>
              <a:t>sablon</a:t>
            </a:r>
            <a:r>
              <a:rPr lang="en-US" sz="2000" dirty="0"/>
              <a:t> </a:t>
            </a:r>
            <a:r>
              <a:rPr lang="en-US" sz="2000" dirty="0" err="1"/>
              <a:t>használata</a:t>
            </a:r>
            <a:r>
              <a:rPr lang="en-US" sz="2000" dirty="0"/>
              <a:t>.	</a:t>
            </a:r>
          </a:p>
          <a:p>
            <a:r>
              <a:rPr lang="en-US" sz="2000" dirty="0" err="1"/>
              <a:t>Telepítés</a:t>
            </a:r>
            <a:r>
              <a:rPr lang="en-US" sz="2000" dirty="0"/>
              <a:t> </a:t>
            </a:r>
            <a:r>
              <a:rPr lang="en-US" sz="2000" dirty="0" err="1"/>
              <a:t>után</a:t>
            </a:r>
            <a:r>
              <a:rPr lang="en-US" sz="2000" dirty="0"/>
              <a:t> </a:t>
            </a:r>
            <a:r>
              <a:rPr lang="en-US" sz="2000" dirty="0" err="1"/>
              <a:t>testreszabtam</a:t>
            </a:r>
            <a:r>
              <a:rPr lang="en-US" sz="2000" dirty="0"/>
              <a:t>, </a:t>
            </a:r>
            <a:r>
              <a:rPr lang="en-US" sz="2000" dirty="0" err="1"/>
              <a:t>hogy</a:t>
            </a:r>
            <a:r>
              <a:rPr lang="en-US" sz="2000" dirty="0"/>
              <a:t> </a:t>
            </a:r>
            <a:r>
              <a:rPr lang="en-US" sz="2000" dirty="0" err="1"/>
              <a:t>jobban</a:t>
            </a:r>
            <a:r>
              <a:rPr lang="en-US" sz="2000" dirty="0"/>
              <a:t> </a:t>
            </a:r>
            <a:r>
              <a:rPr lang="en-US" sz="2000" dirty="0" err="1"/>
              <a:t>illeszkedjen</a:t>
            </a:r>
            <a:r>
              <a:rPr lang="en-US" sz="2000" dirty="0"/>
              <a:t> a </a:t>
            </a:r>
            <a:r>
              <a:rPr lang="en-US" sz="2000" dirty="0" err="1"/>
              <a:t>témához</a:t>
            </a:r>
            <a:r>
              <a:rPr lang="en-US" sz="2000" dirty="0"/>
              <a:t>. :D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7EA38-A459-CF7B-7E01-DE1F187E3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009144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578BA0-98FB-4A98-8D6F-E17DC3B20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Képek kiválasztása, hozzáadása.</a:t>
            </a: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266C176F-671C-CFC7-2331-6972EEA433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5198628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5770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192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Wingdings</vt:lpstr>
      <vt:lpstr>Office Theme</vt:lpstr>
      <vt:lpstr>Wordpress oldal készülése.</vt:lpstr>
      <vt:lpstr>Témaválasztás.</vt:lpstr>
      <vt:lpstr>A cikkek elkészülése.</vt:lpstr>
      <vt:lpstr>Névválasztás</vt:lpstr>
      <vt:lpstr>A cikkekhez ötletmerítés</vt:lpstr>
      <vt:lpstr>A sablon készítése.</vt:lpstr>
      <vt:lpstr>Képek kiválasztása, hozzáadása.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Farkas György</dc:creator>
  <cp:lastModifiedBy>Farkas György</cp:lastModifiedBy>
  <cp:revision>1</cp:revision>
  <dcterms:created xsi:type="dcterms:W3CDTF">2025-05-30T22:59:49Z</dcterms:created>
  <dcterms:modified xsi:type="dcterms:W3CDTF">2025-05-31T00:30:52Z</dcterms:modified>
</cp:coreProperties>
</file>