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0ED7F-7A33-44FB-ADE8-D0FAD76DB344}" type="datetimeFigureOut">
              <a:rPr lang="hu-HU" smtClean="0"/>
              <a:t>2025. 06. 03.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195A4D-B471-42C9-8B3C-E33D2EA8823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12176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1807C0-73FC-40D8-B375-59C322FBC6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E3A8B1A-96BB-4945-AC8D-8B341E63AF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B98C0D9-0C6A-42FB-9946-D09B03F67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F68710-DEA4-4D81-BB5C-ADC4E22525C1}" type="datetimeFigureOut">
              <a:rPr lang="hu-HU" smtClean="0"/>
              <a:pPr/>
              <a:t>2025. 06. 03.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834A5E5-40CB-4CDE-9DCF-4AF140191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C5989DD-A318-4194-A650-FAFEFA637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12DC922-5D2D-47A6-8727-B4FEDD399EF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66386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6D77694-BE78-4D11-BCD5-468BA688F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FFE07B8-7252-4348-8755-D437EF2D0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8B78FC9-8EF9-4AB2-B348-A0F11D0A3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68710-DEA4-4D81-BB5C-ADC4E22525C1}" type="datetimeFigureOut">
              <a:rPr lang="hu-HU" smtClean="0"/>
              <a:t>2025. 06. 03.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E1F4BEE-4C65-49D7-9DA9-95EB0FFE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A19F9B1-6EED-447E-B65A-69E9DA9E4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C922-5D2D-47A6-8727-B4FEDD399EF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82092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786EED-ED64-4D02-AE32-F3350DFD5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05C654B-DA0D-4DE9-9B60-A5C5390D9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C6B4759-81D4-4701-9245-C7233A9ED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68710-DEA4-4D81-BB5C-ADC4E22525C1}" type="datetimeFigureOut">
              <a:rPr lang="hu-HU" smtClean="0"/>
              <a:t>2025. 06. 03.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55F3807-1231-4856-8751-E98455DE7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5D3CADB-BE44-448A-A9AF-0F63BE1C5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C922-5D2D-47A6-8727-B4FEDD399EF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47605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B1436B8-2DA0-494E-A565-64DC05020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9E9E6DD-26D4-49D3-9643-2BE1F1733C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72D90CF1-C58E-4848-BF32-07C2D9868D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07691EE-EC7D-4147-9DF9-50CCC0166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68710-DEA4-4D81-BB5C-ADC4E22525C1}" type="datetimeFigureOut">
              <a:rPr lang="hu-HU" smtClean="0"/>
              <a:t>2025. 06. 03.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FD0172A5-B4CA-4206-A675-387DC7E50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024B6EC-BB69-4E87-BADF-4C4A6B038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C922-5D2D-47A6-8727-B4FEDD399EF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9914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9D3AA63-0F5D-4B42-A2F1-42105A398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CB8EF56-D30E-4829-8556-85D4A3642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A189AB9-AFD3-433C-B13B-6A9B089604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AB88DE7D-A2E5-4193-9D31-D14DE3E329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8A6A21D4-B94A-4882-8C29-7321F380DF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EE27C629-4D0C-470E-9EC4-7E6CC30C7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68710-DEA4-4D81-BB5C-ADC4E22525C1}" type="datetimeFigureOut">
              <a:rPr lang="hu-HU" smtClean="0"/>
              <a:t>2025. 06. 03.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3E3CA4F5-24E0-44BE-AC51-A5641ABC3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C2CAEC86-B0BE-4AC9-8350-AB2E59897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C922-5D2D-47A6-8727-B4FEDD399EF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48065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D0D10F1-9025-48E8-A64D-E688799A1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9F578917-18C9-4DE5-BB90-F0A6A266D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68710-DEA4-4D81-BB5C-ADC4E22525C1}" type="datetimeFigureOut">
              <a:rPr lang="hu-HU" smtClean="0"/>
              <a:t>2025. 06. 03.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4D0200DB-C9FD-4FB3-A858-4C6A2183A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B6ACD098-BF35-4814-9EDF-557544E42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C922-5D2D-47A6-8727-B4FEDD399EF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76547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AD3A37F5-19DF-4816-A39A-1E044721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68710-DEA4-4D81-BB5C-ADC4E22525C1}" type="datetimeFigureOut">
              <a:rPr lang="hu-HU" smtClean="0"/>
              <a:t>2025. 06. 03.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174F40C9-701F-44A8-8E41-ABA7D75EA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DB08FC5-2341-4548-A123-F7CBA1AC5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C922-5D2D-47A6-8727-B4FEDD399EF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8042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3D4AEA8-8992-467C-A0E8-CE581E924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7C22424-AFB5-4CA3-8A54-D3ED89D43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4ADA8FF-2016-44E3-8657-D3E243098A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3289FE9-0415-48FA-BCB1-11FD52892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68710-DEA4-4D81-BB5C-ADC4E22525C1}" type="datetimeFigureOut">
              <a:rPr lang="hu-HU" smtClean="0"/>
              <a:t>2025. 06. 03.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F3F2EA6A-99F6-442F-8035-4762CE8E1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716F641-3DFB-4DE4-8655-8C8D4744B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C922-5D2D-47A6-8727-B4FEDD399EF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2728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D98E1E0-534B-4E71-B770-B395C5C86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DE01589D-19E4-4E73-AF0A-04E8C101B4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6792EF8-0F59-4A58-A284-60F2D6B98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68C9718-1E33-451A-8CBC-4F50DB436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68710-DEA4-4D81-BB5C-ADC4E22525C1}" type="datetimeFigureOut">
              <a:rPr lang="hu-HU" smtClean="0"/>
              <a:t>2025. 06. 03.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68865D8-F3C7-461F-9043-F349C863E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0C70D24-AEC0-453F-A56C-20EAED741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C922-5D2D-47A6-8727-B4FEDD399EF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34880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E5B7AAC-8019-4281-87DC-033E5DB31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F709C44-4A66-404C-9C71-3BF8BBEEC9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433C9A6-3C11-498A-8662-AE628B9F3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68710-DEA4-4D81-BB5C-ADC4E22525C1}" type="datetimeFigureOut">
              <a:rPr lang="hu-HU" smtClean="0"/>
              <a:t>2025. 06. 03.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E1562EE-8396-4E01-9374-CD4B8664F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42109DA-19A5-4B8E-AD35-4BFA54EEC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C922-5D2D-47A6-8727-B4FEDD399EF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37071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27154FC8-1E63-456E-A6A9-FDB596A6F1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4F8199E-CE48-4A5A-9B50-B20336FE93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ADA3208-C272-4365-B0C2-A90CFA843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68710-DEA4-4D81-BB5C-ADC4E22525C1}" type="datetimeFigureOut">
              <a:rPr lang="hu-HU" smtClean="0"/>
              <a:t>2025. 06. 03.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277057B-CD24-4A29-84D9-BE8232D83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0DB08E0-2674-40E4-A79B-DD5963290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C922-5D2D-47A6-8727-B4FEDD399EF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5621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tx1"/>
            </a:gs>
            <a:gs pos="86000">
              <a:srgbClr val="C00000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9ED47AE9-B4A6-4306-AF38-86333BAFB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06A4BB4-842E-4B04-8A13-81FA9FB5F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03E32C2-7609-4CC5-9F15-5449122F05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E1F68710-DEA4-4D81-BB5C-ADC4E22525C1}" type="datetimeFigureOut">
              <a:rPr lang="hu-HU" smtClean="0"/>
              <a:pPr/>
              <a:t>2025. 06. 03.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48F28E5-1F11-4D20-BA2A-90117B9B7F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A0FC2F5-3628-454B-9B49-740DE1510D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12DC922-5D2D-47A6-8727-B4FEDD399EF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98627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464B43F-9109-4255-8EA7-36A9D872BD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>
                <a:latin typeface="Arial Black" panose="020B0A04020102020204" pitchFamily="34" charset="0"/>
              </a:rPr>
              <a:t>Audi </a:t>
            </a:r>
            <a:r>
              <a:rPr lang="hu-HU" dirty="0" err="1">
                <a:latin typeface="Arial Black" panose="020B0A04020102020204" pitchFamily="34" charset="0"/>
              </a:rPr>
              <a:t>wordpress</a:t>
            </a:r>
            <a:r>
              <a:rPr lang="hu-HU" dirty="0">
                <a:latin typeface="Arial Black" panose="020B0A04020102020204" pitchFamily="34" charset="0"/>
              </a:rPr>
              <a:t> projekt bemutatása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165A7ED-4BCE-45F1-9CFC-CE8565E4C2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>
                <a:latin typeface="Arial Black" panose="020B0A04020102020204" pitchFamily="34" charset="0"/>
              </a:rPr>
              <a:t>Készítette: Göndör György</a:t>
            </a:r>
          </a:p>
        </p:txBody>
      </p:sp>
    </p:spTree>
    <p:extLst>
      <p:ext uri="{BB962C8B-B14F-4D97-AF65-F5344CB8AC3E}">
        <p14:creationId xmlns:p14="http://schemas.microsoft.com/office/powerpoint/2010/main" val="3022551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BCB7055-B560-4D21-B230-D62E96BE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latin typeface="Arial Black" panose="020B0A04020102020204" pitchFamily="34" charset="0"/>
              </a:rPr>
              <a:t>A projekt célja és témája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75E7BE8D-7F0C-4811-9C31-F3B87C296CDE}"/>
              </a:ext>
            </a:extLst>
          </p:cNvPr>
          <p:cNvSpPr txBox="1"/>
          <p:nvPr/>
        </p:nvSpPr>
        <p:spPr>
          <a:xfrm>
            <a:off x="676275" y="1776413"/>
            <a:ext cx="1097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bg1"/>
                </a:solidFill>
                <a:latin typeface="Arial Black" panose="020B0A04020102020204" pitchFamily="34" charset="0"/>
              </a:rPr>
              <a:t>A projekt célja az Audi márka bemutatása és modellek jellemzése, cikkek megjelenítése</a:t>
            </a:r>
          </a:p>
          <a:p>
            <a:endParaRPr lang="hu-HU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bg1"/>
                </a:solidFill>
                <a:latin typeface="Arial Black" panose="020B0A04020102020204" pitchFamily="34" charset="0"/>
              </a:rPr>
              <a:t>A választott téma: Audi weboldal</a:t>
            </a:r>
          </a:p>
        </p:txBody>
      </p:sp>
    </p:spTree>
    <p:extLst>
      <p:ext uri="{BB962C8B-B14F-4D97-AF65-F5344CB8AC3E}">
        <p14:creationId xmlns:p14="http://schemas.microsoft.com/office/powerpoint/2010/main" val="1026175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67520F9-FEB0-4EE7-B10D-2E7299CAE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latin typeface="Arial Black" panose="020B0A04020102020204" pitchFamily="34" charset="0"/>
              </a:rPr>
              <a:t>Weboldal elkészítése</a:t>
            </a:r>
          </a:p>
        </p:txBody>
      </p:sp>
      <p:sp>
        <p:nvSpPr>
          <p:cNvPr id="4" name="AutoShape 2" descr="Audi Logo PNG Vector (AI) Free Download">
            <a:extLst>
              <a:ext uri="{FF2B5EF4-FFF2-40B4-BE49-F238E27FC236}">
                <a16:creationId xmlns:a16="http://schemas.microsoft.com/office/drawing/2014/main" id="{A0363178-541E-4B58-B1EA-93519482A00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2247900"/>
            <a:ext cx="13335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B3061EBB-281D-49BC-A9CB-E23511F54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850" y="1690688"/>
            <a:ext cx="6667500" cy="3147173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27168960-6C12-4311-AB97-F9A1ED8583C9}"/>
              </a:ext>
            </a:extLst>
          </p:cNvPr>
          <p:cNvSpPr txBox="1"/>
          <p:nvPr/>
        </p:nvSpPr>
        <p:spPr>
          <a:xfrm>
            <a:off x="5500687" y="4883518"/>
            <a:ext cx="3552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/>
                </a:solidFill>
              </a:rPr>
              <a:t>Autó galéria</a:t>
            </a:r>
          </a:p>
        </p:txBody>
      </p:sp>
    </p:spTree>
    <p:extLst>
      <p:ext uri="{BB962C8B-B14F-4D97-AF65-F5344CB8AC3E}">
        <p14:creationId xmlns:p14="http://schemas.microsoft.com/office/powerpoint/2010/main" val="603436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67520F9-FEB0-4EE7-B10D-2E7299CAE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latin typeface="Arial Black" panose="020B0A04020102020204" pitchFamily="34" charset="0"/>
              </a:rPr>
              <a:t>Weboldal elkészítése</a:t>
            </a:r>
          </a:p>
        </p:txBody>
      </p:sp>
      <p:sp>
        <p:nvSpPr>
          <p:cNvPr id="4" name="AutoShape 2" descr="Audi Logo PNG Vector (AI) Free Download">
            <a:extLst>
              <a:ext uri="{FF2B5EF4-FFF2-40B4-BE49-F238E27FC236}">
                <a16:creationId xmlns:a16="http://schemas.microsoft.com/office/drawing/2014/main" id="{A0363178-541E-4B58-B1EA-93519482A00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2247900"/>
            <a:ext cx="13335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27168960-6C12-4311-AB97-F9A1ED8583C9}"/>
              </a:ext>
            </a:extLst>
          </p:cNvPr>
          <p:cNvSpPr txBox="1"/>
          <p:nvPr/>
        </p:nvSpPr>
        <p:spPr>
          <a:xfrm>
            <a:off x="5205412" y="5359639"/>
            <a:ext cx="3552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/>
                </a:solidFill>
              </a:rPr>
              <a:t>Blogok létrehozása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8C4FCCC-BA9B-4288-A200-57A1B3399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475" y="1605299"/>
            <a:ext cx="7639050" cy="364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221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67520F9-FEB0-4EE7-B10D-2E7299CAE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latin typeface="Arial Black" panose="020B0A04020102020204" pitchFamily="34" charset="0"/>
              </a:rPr>
              <a:t>Weboldal elkészítése</a:t>
            </a:r>
          </a:p>
        </p:txBody>
      </p:sp>
      <p:sp>
        <p:nvSpPr>
          <p:cNvPr id="4" name="AutoShape 2" descr="Audi Logo PNG Vector (AI) Free Download">
            <a:extLst>
              <a:ext uri="{FF2B5EF4-FFF2-40B4-BE49-F238E27FC236}">
                <a16:creationId xmlns:a16="http://schemas.microsoft.com/office/drawing/2014/main" id="{A0363178-541E-4B58-B1EA-93519482A00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2247900"/>
            <a:ext cx="13335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27168960-6C12-4311-AB97-F9A1ED8583C9}"/>
              </a:ext>
            </a:extLst>
          </p:cNvPr>
          <p:cNvSpPr txBox="1"/>
          <p:nvPr/>
        </p:nvSpPr>
        <p:spPr>
          <a:xfrm>
            <a:off x="5205412" y="5359639"/>
            <a:ext cx="3552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/>
                </a:solidFill>
              </a:rPr>
              <a:t>Főoldal elkészítése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A28B8B64-A741-41B8-B139-3DC265673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037" y="1560079"/>
            <a:ext cx="7781925" cy="373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420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67520F9-FEB0-4EE7-B10D-2E7299CAE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latin typeface="Arial Black" panose="020B0A04020102020204" pitchFamily="34" charset="0"/>
              </a:rPr>
              <a:t>Weboldal elkészítése</a:t>
            </a:r>
          </a:p>
        </p:txBody>
      </p:sp>
      <p:sp>
        <p:nvSpPr>
          <p:cNvPr id="4" name="AutoShape 2" descr="Audi Logo PNG Vector (AI) Free Download">
            <a:extLst>
              <a:ext uri="{FF2B5EF4-FFF2-40B4-BE49-F238E27FC236}">
                <a16:creationId xmlns:a16="http://schemas.microsoft.com/office/drawing/2014/main" id="{A0363178-541E-4B58-B1EA-93519482A00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2247900"/>
            <a:ext cx="13335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27168960-6C12-4311-AB97-F9A1ED8583C9}"/>
              </a:ext>
            </a:extLst>
          </p:cNvPr>
          <p:cNvSpPr txBox="1"/>
          <p:nvPr/>
        </p:nvSpPr>
        <p:spPr>
          <a:xfrm>
            <a:off x="5081587" y="4138611"/>
            <a:ext cx="3552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/>
                </a:solidFill>
              </a:rPr>
              <a:t>Felhasználók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ED7219D4-80DA-4523-9391-80CF089E5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63" y="2097151"/>
            <a:ext cx="12192000" cy="1634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631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67520F9-FEB0-4EE7-B10D-2E7299CAE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latin typeface="Arial Black" panose="020B0A04020102020204" pitchFamily="34" charset="0"/>
              </a:rPr>
              <a:t>Weboldal elkészítése</a:t>
            </a:r>
          </a:p>
        </p:txBody>
      </p:sp>
      <p:sp>
        <p:nvSpPr>
          <p:cNvPr id="4" name="AutoShape 2" descr="Audi Logo PNG Vector (AI) Free Download">
            <a:extLst>
              <a:ext uri="{FF2B5EF4-FFF2-40B4-BE49-F238E27FC236}">
                <a16:creationId xmlns:a16="http://schemas.microsoft.com/office/drawing/2014/main" id="{A0363178-541E-4B58-B1EA-93519482A00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2247900"/>
            <a:ext cx="13335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27168960-6C12-4311-AB97-F9A1ED8583C9}"/>
              </a:ext>
            </a:extLst>
          </p:cNvPr>
          <p:cNvSpPr txBox="1"/>
          <p:nvPr/>
        </p:nvSpPr>
        <p:spPr>
          <a:xfrm>
            <a:off x="5081587" y="4138611"/>
            <a:ext cx="3552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/>
                </a:solidFill>
              </a:rPr>
              <a:t>Felhasználók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ED7219D4-80DA-4523-9391-80CF089E5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63" y="2097151"/>
            <a:ext cx="12192000" cy="1634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790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67520F9-FEB0-4EE7-B10D-2E7299CAE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latin typeface="Arial Black" panose="020B0A04020102020204" pitchFamily="34" charset="0"/>
              </a:rPr>
              <a:t>Weboldal elkészítése</a:t>
            </a:r>
          </a:p>
        </p:txBody>
      </p:sp>
      <p:sp>
        <p:nvSpPr>
          <p:cNvPr id="4" name="AutoShape 2" descr="Audi Logo PNG Vector (AI) Free Download">
            <a:extLst>
              <a:ext uri="{FF2B5EF4-FFF2-40B4-BE49-F238E27FC236}">
                <a16:creationId xmlns:a16="http://schemas.microsoft.com/office/drawing/2014/main" id="{A0363178-541E-4B58-B1EA-93519482A00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2247900"/>
            <a:ext cx="13335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27168960-6C12-4311-AB97-F9A1ED8583C9}"/>
              </a:ext>
            </a:extLst>
          </p:cNvPr>
          <p:cNvSpPr txBox="1"/>
          <p:nvPr/>
        </p:nvSpPr>
        <p:spPr>
          <a:xfrm>
            <a:off x="4833937" y="1367522"/>
            <a:ext cx="3552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solidFill>
                  <a:schemeClr val="bg1"/>
                </a:solidFill>
              </a:rPr>
              <a:t>Webdesign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80CF55AD-832C-43D6-B2EE-3F42023571EC}"/>
              </a:ext>
            </a:extLst>
          </p:cNvPr>
          <p:cNvSpPr txBox="1"/>
          <p:nvPr/>
        </p:nvSpPr>
        <p:spPr>
          <a:xfrm>
            <a:off x="952500" y="2181225"/>
            <a:ext cx="99345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bg1"/>
                </a:solidFill>
              </a:rPr>
              <a:t>Színek: fekete-piros az Audi márka színeinek használata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bg1"/>
                </a:solidFill>
              </a:rPr>
              <a:t>Letisztult megjelenés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bg1"/>
                </a:solidFill>
              </a:rPr>
              <a:t>Könnyű navigáció</a:t>
            </a:r>
          </a:p>
        </p:txBody>
      </p:sp>
    </p:spTree>
    <p:extLst>
      <p:ext uri="{BB962C8B-B14F-4D97-AF65-F5344CB8AC3E}">
        <p14:creationId xmlns:p14="http://schemas.microsoft.com/office/powerpoint/2010/main" val="1643968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65</Words>
  <Application>Microsoft Office PowerPoint</Application>
  <PresentationFormat>Szélesvásznú</PresentationFormat>
  <Paragraphs>21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Office-téma</vt:lpstr>
      <vt:lpstr>Audi wordpress projekt bemutatása</vt:lpstr>
      <vt:lpstr>A projekt célja és témája</vt:lpstr>
      <vt:lpstr>Weboldal elkészítése</vt:lpstr>
      <vt:lpstr>Weboldal elkészítése</vt:lpstr>
      <vt:lpstr>Weboldal elkészítése</vt:lpstr>
      <vt:lpstr>Weboldal elkészítése</vt:lpstr>
      <vt:lpstr>Weboldal elkészítése</vt:lpstr>
      <vt:lpstr>Weboldal elkészítése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 wordpress projekt bemutatása</dc:title>
  <dc:creator>Göndör György</dc:creator>
  <cp:lastModifiedBy>Göndör György</cp:lastModifiedBy>
  <cp:revision>3</cp:revision>
  <dcterms:created xsi:type="dcterms:W3CDTF">2025-06-03T07:26:47Z</dcterms:created>
  <dcterms:modified xsi:type="dcterms:W3CDTF">2025-06-03T07:41:45Z</dcterms:modified>
</cp:coreProperties>
</file>