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71" r:id="rId3"/>
    <p:sldId id="375" r:id="rId4"/>
    <p:sldId id="369" r:id="rId5"/>
    <p:sldId id="373" r:id="rId6"/>
    <p:sldId id="374" r:id="rId7"/>
    <p:sldId id="377" r:id="rId8"/>
    <p:sldId id="376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XI-XII. Óra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567E23-1DBB-B28A-CA29-E55D253C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példafeladat – Könyvtár (KonyvtarObjektumFeladat.html)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31DB2C-617B-477E-E966-9D767F129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705"/>
            <a:ext cx="10515600" cy="3272589"/>
          </a:xfrm>
        </p:spPr>
        <p:txBody>
          <a:bodyPr>
            <a:noAutofit/>
          </a:bodyPr>
          <a:lstStyle/>
          <a:p>
            <a:r>
              <a:rPr lang="hu-HU" sz="2400" b="0" dirty="0">
                <a:effectLst/>
              </a:rPr>
              <a:t>- Minden könyvet objektumokkal modellezünk</a:t>
            </a:r>
          </a:p>
          <a:p>
            <a:r>
              <a:rPr lang="hu-HU" sz="2400" b="0" dirty="0">
                <a:effectLst/>
              </a:rPr>
              <a:t>- Az objektumnak a következő tulajdonságai (mezői) vannak:</a:t>
            </a:r>
          </a:p>
          <a:p>
            <a:r>
              <a:rPr lang="hu-HU" sz="2400" b="0" dirty="0">
                <a:effectLst/>
              </a:rPr>
              <a:t>    - Cím (</a:t>
            </a:r>
            <a:r>
              <a:rPr lang="hu-HU" sz="2400" b="0" dirty="0" err="1">
                <a:effectLst/>
              </a:rPr>
              <a:t>string</a:t>
            </a:r>
            <a:r>
              <a:rPr lang="hu-HU" sz="2400" b="0" dirty="0">
                <a:effectLst/>
              </a:rPr>
              <a:t>)</a:t>
            </a:r>
          </a:p>
          <a:p>
            <a:r>
              <a:rPr lang="hu-HU" sz="2400" b="0" dirty="0">
                <a:effectLst/>
              </a:rPr>
              <a:t>    - Szerző (</a:t>
            </a:r>
            <a:r>
              <a:rPr lang="hu-HU" sz="2400" b="0" dirty="0" err="1">
                <a:effectLst/>
              </a:rPr>
              <a:t>string</a:t>
            </a:r>
            <a:r>
              <a:rPr lang="hu-HU" sz="2400" b="0" dirty="0">
                <a:effectLst/>
              </a:rPr>
              <a:t>)</a:t>
            </a:r>
          </a:p>
          <a:p>
            <a:r>
              <a:rPr lang="hu-HU" sz="2400" b="0" dirty="0">
                <a:effectLst/>
              </a:rPr>
              <a:t>    - megjelenés éve (int)</a:t>
            </a:r>
          </a:p>
          <a:p>
            <a:r>
              <a:rPr lang="hu-HU" sz="2400" b="0" dirty="0">
                <a:effectLst/>
              </a:rPr>
              <a:t>    - elérhető (</a:t>
            </a:r>
            <a:r>
              <a:rPr lang="hu-HU" sz="2400" b="0" dirty="0" err="1">
                <a:effectLst/>
              </a:rPr>
              <a:t>bool</a:t>
            </a:r>
            <a:r>
              <a:rPr lang="hu-HU" sz="2400" b="0" dirty="0">
                <a:effectLst/>
              </a:rPr>
              <a:t>)</a:t>
            </a:r>
          </a:p>
          <a:p>
            <a:r>
              <a:rPr lang="hu-HU" sz="2400" b="0" dirty="0">
                <a:effectLst/>
              </a:rPr>
              <a:t>    - kölcsönző neve (</a:t>
            </a:r>
            <a:r>
              <a:rPr lang="hu-HU" sz="2400" b="0" dirty="0" err="1">
                <a:effectLst/>
              </a:rPr>
              <a:t>string</a:t>
            </a:r>
            <a:r>
              <a:rPr lang="hu-HU" sz="2400" b="0" dirty="0">
                <a:effectLst/>
              </a:rPr>
              <a:t>)</a:t>
            </a:r>
            <a:br>
              <a:rPr lang="hu-HU" sz="1400" b="0" dirty="0">
                <a:effectLst/>
              </a:rPr>
            </a:b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171888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FBCAE7-ACA6-C95E-2D58-8EC97BC78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példafeladat – Könyvtár (KonyvtarObjektumFeladat.html)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E78F120-20C8-2980-F8B5-1164901A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12060"/>
          </a:xfrm>
        </p:spPr>
        <p:txBody>
          <a:bodyPr>
            <a:normAutofit fontScale="92500" lnSpcReduction="20000"/>
          </a:bodyPr>
          <a:lstStyle/>
          <a:p>
            <a:r>
              <a:rPr lang="hu-HU" sz="2800" b="0" dirty="0">
                <a:effectLst/>
              </a:rPr>
              <a:t>Egy objektumnak a következő viselkedései (metódusai) vannak: </a:t>
            </a:r>
          </a:p>
          <a:p>
            <a:r>
              <a:rPr lang="hu-HU" sz="2800" b="0" dirty="0">
                <a:effectLst/>
              </a:rPr>
              <a:t>- Kikölcsönzés (</a:t>
            </a:r>
            <a:r>
              <a:rPr lang="hu-HU" sz="2800" b="0" dirty="0" err="1">
                <a:effectLst/>
              </a:rPr>
              <a:t>kölcsönzőNeve</a:t>
            </a:r>
            <a:r>
              <a:rPr lang="hu-HU" sz="2800" b="0" dirty="0">
                <a:effectLst/>
              </a:rPr>
              <a:t>):</a:t>
            </a:r>
          </a:p>
          <a:p>
            <a:pPr lvl="1"/>
            <a:r>
              <a:rPr lang="hu-HU" b="0" dirty="0">
                <a:effectLst/>
              </a:rPr>
              <a:t>Ha egy könyv elérhető, akkor:</a:t>
            </a:r>
          </a:p>
          <a:p>
            <a:pPr lvl="2"/>
            <a:r>
              <a:rPr lang="hu-HU" b="0" dirty="0">
                <a:effectLst/>
              </a:rPr>
              <a:t>az adott könyv kölcsönzőjének nevét állítsuk be a paraméterben kapott név alapján </a:t>
            </a:r>
          </a:p>
          <a:p>
            <a:pPr lvl="2"/>
            <a:r>
              <a:rPr lang="hu-HU" b="0" dirty="0">
                <a:effectLst/>
              </a:rPr>
              <a:t>az adott könyv elérhetősége változzon meg </a:t>
            </a:r>
          </a:p>
          <a:p>
            <a:pPr lvl="2"/>
            <a:r>
              <a:rPr lang="hu-HU" b="0" dirty="0">
                <a:effectLst/>
              </a:rPr>
              <a:t>térjen vissza a metódus az alábbi szöveggel: A (könyv címe) kikölcsönözve (kölcsönző neve) által</a:t>
            </a:r>
          </a:p>
          <a:p>
            <a:pPr lvl="1"/>
            <a:r>
              <a:rPr lang="hu-HU" b="0" dirty="0">
                <a:effectLst/>
              </a:rPr>
              <a:t>Ha nem elérhető a könyv, akkor írjuk ki ezt: A könyv nem elérhető jelenleg!</a:t>
            </a:r>
          </a:p>
          <a:p>
            <a:r>
              <a:rPr lang="hu-HU" sz="2800" b="0" dirty="0">
                <a:effectLst/>
              </a:rPr>
              <a:t>- Visszahozás:</a:t>
            </a:r>
          </a:p>
          <a:p>
            <a:pPr lvl="1"/>
            <a:r>
              <a:rPr lang="hu-HU" b="0" dirty="0">
                <a:effectLst/>
              </a:rPr>
              <a:t>Ha egy könyvet visszahoztak:</a:t>
            </a:r>
          </a:p>
          <a:p>
            <a:pPr lvl="2"/>
            <a:r>
              <a:rPr lang="hu-HU" b="0" dirty="0">
                <a:effectLst/>
              </a:rPr>
              <a:t>az adott könyv kölcsönzőjét állítsuk </a:t>
            </a:r>
            <a:r>
              <a:rPr lang="hu-HU" b="0" dirty="0" err="1">
                <a:effectLst/>
              </a:rPr>
              <a:t>undefined-ra</a:t>
            </a:r>
            <a:endParaRPr lang="hu-HU" b="0" dirty="0">
              <a:effectLst/>
            </a:endParaRPr>
          </a:p>
          <a:p>
            <a:pPr lvl="2"/>
            <a:r>
              <a:rPr lang="hu-HU" b="0" dirty="0">
                <a:effectLst/>
              </a:rPr>
              <a:t>az adott könyv elérhetősége változzon meg</a:t>
            </a:r>
          </a:p>
          <a:p>
            <a:r>
              <a:rPr lang="hu-HU" sz="2800" b="0" dirty="0">
                <a:effectLst/>
              </a:rPr>
              <a:t>- Információ:</a:t>
            </a:r>
          </a:p>
          <a:p>
            <a:pPr lvl="1"/>
            <a:r>
              <a:rPr lang="hu-HU" b="0" dirty="0">
                <a:effectLst/>
              </a:rPr>
              <a:t>Egy adott könyvről jelenítse meg annak címét, szerzőjét, megjelenési évét, elérhetőségét és kölcsönzőjének nevét!</a:t>
            </a:r>
          </a:p>
        </p:txBody>
      </p:sp>
    </p:spTree>
    <p:extLst>
      <p:ext uri="{BB962C8B-B14F-4D97-AF65-F5344CB8AC3E}">
        <p14:creationId xmlns:p14="http://schemas.microsoft.com/office/powerpoint/2010/main" val="208252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A2AFDD-1A3A-3EDB-C223-B3A167DA8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Objektum beépített metódusai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50AE6E-6F8A-E95E-1A0B-225FCBF07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Object.keys</a:t>
            </a:r>
            <a:r>
              <a:rPr lang="hu-HU" dirty="0"/>
              <a:t>(</a:t>
            </a:r>
            <a:r>
              <a:rPr lang="hu-HU" dirty="0" err="1"/>
              <a:t>objektumNeve</a:t>
            </a:r>
            <a:r>
              <a:rPr lang="hu-HU" dirty="0"/>
              <a:t>) – Visszaadja az objektum összes kulcsát egy tömbben</a:t>
            </a:r>
          </a:p>
          <a:p>
            <a:r>
              <a:rPr lang="hu-HU" dirty="0" err="1"/>
              <a:t>Object.values</a:t>
            </a:r>
            <a:r>
              <a:rPr lang="hu-HU" dirty="0"/>
              <a:t>(</a:t>
            </a:r>
            <a:r>
              <a:rPr lang="hu-HU" dirty="0" err="1"/>
              <a:t>objektumNeve</a:t>
            </a:r>
            <a:r>
              <a:rPr lang="hu-HU" dirty="0"/>
              <a:t>) – Visszaadja az objektum összes értékét egy tömbben</a:t>
            </a:r>
          </a:p>
          <a:p>
            <a:r>
              <a:rPr lang="hu-HU" dirty="0" err="1"/>
              <a:t>Object.entires</a:t>
            </a:r>
            <a:r>
              <a:rPr lang="hu-HU" dirty="0"/>
              <a:t>(</a:t>
            </a:r>
            <a:r>
              <a:rPr lang="hu-HU" dirty="0" err="1"/>
              <a:t>objektumNeve</a:t>
            </a:r>
            <a:r>
              <a:rPr lang="hu-HU" dirty="0"/>
              <a:t>) – Visszaadja az objektum összes kulcs – érték párját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3517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AEA0F2-574A-C6E7-4F0C-6A782ECD2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494"/>
            <a:ext cx="10515600" cy="1325563"/>
          </a:xfrm>
        </p:spPr>
        <p:txBody>
          <a:bodyPr/>
          <a:lstStyle/>
          <a:p>
            <a:r>
              <a:rPr lang="hu-HU" dirty="0"/>
              <a:t>JavaScript – Tömb - beépített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F653CC-E0A8-B053-F82A-8AB19958D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7326"/>
            <a:ext cx="10515600" cy="5590674"/>
          </a:xfrm>
        </p:spPr>
        <p:txBody>
          <a:bodyPr>
            <a:normAutofit fontScale="92500" lnSpcReduction="20000"/>
          </a:bodyPr>
          <a:lstStyle/>
          <a:p>
            <a:r>
              <a:rPr lang="hu-HU" sz="2200" dirty="0" err="1"/>
              <a:t>toString</a:t>
            </a:r>
            <a:r>
              <a:rPr lang="hu-HU" sz="2200" dirty="0"/>
              <a:t>() – A tömböt </a:t>
            </a:r>
            <a:r>
              <a:rPr lang="hu-HU" sz="2200" dirty="0" err="1"/>
              <a:t>stringé</a:t>
            </a:r>
            <a:r>
              <a:rPr lang="hu-HU" sz="2200" dirty="0"/>
              <a:t> alakítja, az elemek vesszővel lesznek elválasztva.</a:t>
            </a:r>
          </a:p>
          <a:p>
            <a:r>
              <a:rPr lang="hu-HU" sz="2200" dirty="0" err="1"/>
              <a:t>join</a:t>
            </a:r>
            <a:r>
              <a:rPr lang="hu-HU" sz="2200" dirty="0"/>
              <a:t>() – Szintén </a:t>
            </a:r>
            <a:r>
              <a:rPr lang="hu-HU" sz="2200" dirty="0" err="1"/>
              <a:t>stringé</a:t>
            </a:r>
            <a:r>
              <a:rPr lang="hu-HU" sz="2200" dirty="0"/>
              <a:t> alakítja a tömböt, de a paraméterben megadott karakterrel választja el az elemeket egymástól.</a:t>
            </a:r>
          </a:p>
          <a:p>
            <a:r>
              <a:rPr lang="hu-HU" sz="2200" dirty="0" err="1"/>
              <a:t>at</a:t>
            </a:r>
            <a:r>
              <a:rPr lang="hu-HU" sz="2200" dirty="0"/>
              <a:t>() – A paraméterben megadott indexen lévő elemet adja vissza. *</a:t>
            </a:r>
          </a:p>
          <a:p>
            <a:pPr lvl="1"/>
            <a:r>
              <a:rPr lang="hu-HU" sz="1800" dirty="0"/>
              <a:t>Támogatja a negatív indexelést, akkor a tömb legutolsó elemétől indexel. (Tömb utolsó eleme lesz -1. index)</a:t>
            </a:r>
          </a:p>
          <a:p>
            <a:r>
              <a:rPr lang="hu-HU" sz="2200" dirty="0"/>
              <a:t>pop() – Tömb utolsó elemének eltávolítása, az eltávolított elemmel tér vissza a metódus.*</a:t>
            </a:r>
          </a:p>
          <a:p>
            <a:r>
              <a:rPr lang="hu-HU" sz="2200" dirty="0" err="1"/>
              <a:t>push</a:t>
            </a:r>
            <a:r>
              <a:rPr lang="hu-HU" sz="2200" dirty="0"/>
              <a:t>() – Új elemet ad a tömb végéhez. A kibővített tömb hosszával tér vissza a metódus. *</a:t>
            </a:r>
          </a:p>
          <a:p>
            <a:r>
              <a:rPr lang="hu-HU" sz="2200" dirty="0"/>
              <a:t>shift() – Eltávolítja a tömb első elemét, és minden elemet egyel kisebb indexre rak át. Az eltávolított elemmel tér vissza a metódus. *</a:t>
            </a:r>
          </a:p>
          <a:p>
            <a:r>
              <a:rPr lang="hu-HU" sz="2200" dirty="0" err="1"/>
              <a:t>unshift</a:t>
            </a:r>
            <a:r>
              <a:rPr lang="hu-HU" sz="2200" dirty="0"/>
              <a:t>() – Új elemet ad a tömb elejéhez, és minden további elemet egyel nagyobb indexre rak át. A kibővített tömb hosszával tér vissza a metódus. *</a:t>
            </a:r>
          </a:p>
          <a:p>
            <a:r>
              <a:rPr lang="hu-HU" sz="2200" dirty="0" err="1"/>
              <a:t>concat</a:t>
            </a:r>
            <a:r>
              <a:rPr lang="hu-HU" sz="2200" dirty="0"/>
              <a:t>() – Több létező tömböt képes egyesíteni, egy új tömböt hoz létre az elemekből. A meglévő tömbök a továbbiakban is létezni fognak, tartalmuk nem változik. *</a:t>
            </a:r>
          </a:p>
          <a:p>
            <a:r>
              <a:rPr lang="hu-HU" sz="2200" dirty="0"/>
              <a:t>sort() – Tömb elemeinek ábécé szerinti rendezése (csak </a:t>
            </a:r>
            <a:r>
              <a:rPr lang="hu-HU" sz="2200" dirty="0" err="1"/>
              <a:t>string</a:t>
            </a:r>
            <a:r>
              <a:rPr lang="hu-HU" sz="2200" dirty="0"/>
              <a:t> tömb esetén!)</a:t>
            </a:r>
          </a:p>
          <a:p>
            <a:r>
              <a:rPr lang="hu-HU" sz="2200" dirty="0" err="1"/>
              <a:t>reverse</a:t>
            </a:r>
            <a:r>
              <a:rPr lang="hu-HU" sz="2200" dirty="0"/>
              <a:t>() – Tömb elemeit adja vissza fordított sorrendben (Rendezést NEM végez, csak megfordítja a sorrendet)</a:t>
            </a:r>
          </a:p>
          <a:p>
            <a:r>
              <a:rPr lang="hu-HU" sz="2400" dirty="0"/>
              <a:t>Figyelmeztetés: A </a:t>
            </a:r>
            <a:r>
              <a:rPr lang="hu-HU" sz="2400" dirty="0" err="1"/>
              <a:t>length</a:t>
            </a:r>
            <a:r>
              <a:rPr lang="hu-HU" sz="2400" dirty="0"/>
              <a:t> egy tulajdonság, nem pedig metódus, tehát nem kell a zárójelezés a végére!</a:t>
            </a:r>
          </a:p>
          <a:p>
            <a:endParaRPr lang="hu-HU" sz="22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634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B0C842-9D7E-027A-101E-71ECFFDAF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135"/>
            <a:ext cx="10515600" cy="1325563"/>
          </a:xfrm>
        </p:spPr>
        <p:txBody>
          <a:bodyPr/>
          <a:lstStyle/>
          <a:p>
            <a:r>
              <a:rPr lang="hu-HU" dirty="0"/>
              <a:t>JavaScript – Tömb - beépített metódusok – példafeladat (TanfolyamArrayFeladat.html)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1C8596-E95D-78DC-8FD4-0103828D3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698"/>
            <a:ext cx="10515600" cy="5537702"/>
          </a:xfrm>
        </p:spPr>
        <p:txBody>
          <a:bodyPr>
            <a:noAutofit/>
          </a:bodyPr>
          <a:lstStyle/>
          <a:p>
            <a:r>
              <a:rPr lang="hu-HU" sz="2400" b="0" dirty="0">
                <a:effectLst/>
              </a:rPr>
              <a:t>A megoldáshoz a beépített metódusokat használjuk!</a:t>
            </a:r>
          </a:p>
          <a:p>
            <a:r>
              <a:rPr lang="hu-HU" sz="2400" b="0" dirty="0">
                <a:effectLst/>
              </a:rPr>
              <a:t>Minden részfeladat után írjuk ki a tömb aktuális állapotát is!</a:t>
            </a:r>
          </a:p>
          <a:p>
            <a:pPr lvl="1"/>
            <a:r>
              <a:rPr lang="hu-HU" sz="2000" b="0" dirty="0">
                <a:effectLst/>
              </a:rPr>
              <a:t>Tanfolyam résztvevőinek listáját tároljuk el tömbben</a:t>
            </a:r>
          </a:p>
          <a:p>
            <a:pPr lvl="2"/>
            <a:r>
              <a:rPr lang="hu-HU" sz="1600" b="0" dirty="0">
                <a:effectLst/>
              </a:rPr>
              <a:t>Résztvevők: Példa Péter, Fájl Ferenc, Metódus Mária, Mező Mihály</a:t>
            </a:r>
          </a:p>
          <a:p>
            <a:pPr lvl="1"/>
            <a:r>
              <a:rPr lang="hu-HU" sz="2000" b="0" dirty="0">
                <a:effectLst/>
              </a:rPr>
              <a:t>Rendezd a résztvevőket ábécé szerinti sorrendbe!</a:t>
            </a:r>
          </a:p>
          <a:p>
            <a:pPr lvl="1"/>
            <a:r>
              <a:rPr lang="hu-HU" sz="2000" b="0" dirty="0">
                <a:effectLst/>
              </a:rPr>
              <a:t>Adj új résztvevőt a tömb elejéhez! (Adat Aranka)</a:t>
            </a:r>
          </a:p>
          <a:p>
            <a:pPr lvl="1"/>
            <a:r>
              <a:rPr lang="hu-HU" sz="2000" b="0" dirty="0">
                <a:effectLst/>
              </a:rPr>
              <a:t>Jelenítsd meg a kibővített tömb hosszát az alábbi formában: "A tömb hossza: (tömb hossza)"</a:t>
            </a:r>
          </a:p>
          <a:p>
            <a:pPr lvl="1"/>
            <a:r>
              <a:rPr lang="hu-HU" sz="2000" b="0" dirty="0">
                <a:effectLst/>
              </a:rPr>
              <a:t>Add vissza az utolsó előtti résztvevő nevét</a:t>
            </a:r>
          </a:p>
          <a:p>
            <a:pPr lvl="1"/>
            <a:r>
              <a:rPr lang="hu-HU" sz="2000" b="0" dirty="0">
                <a:effectLst/>
              </a:rPr>
              <a:t>Távolítsd el a tömb utolsó elemét</a:t>
            </a:r>
          </a:p>
          <a:p>
            <a:pPr lvl="1"/>
            <a:r>
              <a:rPr lang="hu-HU" sz="2000" b="0" dirty="0">
                <a:effectLst/>
              </a:rPr>
              <a:t>Készíts egy új tömböt, amiben az utólag jelentkezett tanulók szerepelnek</a:t>
            </a:r>
          </a:p>
          <a:p>
            <a:pPr lvl="2"/>
            <a:r>
              <a:rPr lang="hu-HU" sz="1600" b="0" dirty="0">
                <a:effectLst/>
              </a:rPr>
              <a:t>Utólag jelentkezettek: Média Mónika, Kiterjesztés Kitti, Típus Tímea</a:t>
            </a:r>
          </a:p>
          <a:p>
            <a:pPr lvl="1"/>
            <a:r>
              <a:rPr lang="hu-HU" sz="2000" b="0" dirty="0">
                <a:effectLst/>
              </a:rPr>
              <a:t>A tanfolyam résztvevőinek tömbje bővüljön ki az utólag jelentkezettekkel</a:t>
            </a:r>
          </a:p>
          <a:p>
            <a:pPr lvl="1"/>
            <a:r>
              <a:rPr lang="hu-HU" sz="2000" b="0" dirty="0">
                <a:effectLst/>
              </a:rPr>
              <a:t>A résztvevők közül az első kiesett, vedd ki az első elemet a tömbből</a:t>
            </a:r>
          </a:p>
          <a:p>
            <a:pPr lvl="1"/>
            <a:r>
              <a:rPr lang="hu-HU" sz="2000" b="0" dirty="0">
                <a:effectLst/>
              </a:rPr>
              <a:t>Adj új résztvevőt a tömb végéhez (Objektum Ottó)</a:t>
            </a:r>
          </a:p>
          <a:p>
            <a:pPr lvl="1"/>
            <a:r>
              <a:rPr lang="hu-HU" sz="2000" b="0" dirty="0">
                <a:effectLst/>
              </a:rPr>
              <a:t>Írasd ki a tömbelemeket fordított sorrendben, pontosvesszővel legyenek elválasztva</a:t>
            </a:r>
            <a:r>
              <a:rPr lang="hu-HU" sz="2400" b="0" dirty="0">
                <a:effectLst/>
              </a:rPr>
              <a:t>          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930493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68ECAB-C6D4-6C00-BC4D-664CD5577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JavaScript – Beépített objektum metódusok – példafeladat - Pólóbolt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645233-6781-5386-C1AD-DA89713FE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Írjunk egy függvényt, amely kiírja az megadott objektum összes kulcsát!</a:t>
            </a:r>
          </a:p>
          <a:p>
            <a:r>
              <a:rPr lang="hu-HU" dirty="0"/>
              <a:t>Írjunk egy függvényt, amely kiírja a megadott objektum összes kulcsához tartozó értéket!</a:t>
            </a:r>
          </a:p>
          <a:p>
            <a:endParaRPr lang="hu-HU" dirty="0"/>
          </a:p>
          <a:p>
            <a:r>
              <a:rPr lang="hu-HU" dirty="0"/>
              <a:t>Írjunk egy függvényt, amellyel vizsgáljuk, hogy szerepel-e az objektumban a „vörös” szín!</a:t>
            </a:r>
          </a:p>
          <a:p>
            <a:pPr lvl="1"/>
            <a:r>
              <a:rPr lang="hu-HU" dirty="0"/>
              <a:t>Ha igen, írjuk ki ezt: Van vörös színű póló</a:t>
            </a:r>
          </a:p>
          <a:p>
            <a:pPr lvl="1"/>
            <a:r>
              <a:rPr lang="hu-HU" dirty="0"/>
              <a:t>Ha nem, akkor ezt: Nincs vörös színű póló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43944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E2CB5B-9581-9B67-71A5-8493EBADA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04"/>
            <a:ext cx="10515600" cy="1325563"/>
          </a:xfrm>
        </p:spPr>
        <p:txBody>
          <a:bodyPr/>
          <a:lstStyle/>
          <a:p>
            <a:r>
              <a:rPr lang="hu-HU" dirty="0"/>
              <a:t>JavaScript – Beépített objektum metódusok – példafeladat - Pólóbolt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E41B4C-6500-6B01-3304-5969C03DC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660"/>
            <a:ext cx="10515600" cy="5496176"/>
          </a:xfrm>
        </p:spPr>
        <p:txBody>
          <a:bodyPr>
            <a:normAutofit lnSpcReduction="10000"/>
          </a:bodyPr>
          <a:lstStyle/>
          <a:p>
            <a:r>
              <a:rPr lang="hu-HU" dirty="0"/>
              <a:t>Hozz létre egy „póló” nevű objektumot!</a:t>
            </a:r>
          </a:p>
          <a:p>
            <a:r>
              <a:rPr lang="hu-HU" dirty="0"/>
              <a:t>Az </a:t>
            </a:r>
            <a:r>
              <a:rPr lang="hu-HU" sz="2800" b="0" dirty="0">
                <a:effectLst/>
              </a:rPr>
              <a:t>objektumnak a következő tulajdonságai (mezői) vannak:</a:t>
            </a:r>
          </a:p>
          <a:p>
            <a:pPr lvl="1"/>
            <a:r>
              <a:rPr lang="hu-HU" dirty="0"/>
              <a:t>Méret (int)</a:t>
            </a:r>
          </a:p>
          <a:p>
            <a:pPr lvl="1"/>
            <a:r>
              <a:rPr lang="hu-HU" b="0" dirty="0">
                <a:effectLst/>
              </a:rPr>
              <a:t>Szín (</a:t>
            </a:r>
            <a:r>
              <a:rPr lang="hu-HU" b="0" dirty="0" err="1">
                <a:effectLst/>
              </a:rPr>
              <a:t>string</a:t>
            </a:r>
            <a:r>
              <a:rPr lang="hu-HU" b="0" dirty="0">
                <a:effectLst/>
              </a:rPr>
              <a:t>)</a:t>
            </a:r>
          </a:p>
          <a:p>
            <a:r>
              <a:rPr lang="hu-HU" sz="2800" b="0" dirty="0">
                <a:effectLst/>
              </a:rPr>
              <a:t>Egy objektumnak a következő viselkedései (metódusai) vannak: </a:t>
            </a:r>
          </a:p>
          <a:p>
            <a:pPr lvl="1"/>
            <a:r>
              <a:rPr lang="hu-HU" b="0" dirty="0">
                <a:effectLst/>
              </a:rPr>
              <a:t>Méretváltás()</a:t>
            </a:r>
          </a:p>
          <a:p>
            <a:pPr lvl="2"/>
            <a:r>
              <a:rPr lang="hu-HU" b="0" dirty="0">
                <a:effectLst/>
              </a:rPr>
              <a:t>A számmal megadott méret helyett a betűs változatot írja ki (Pl.: XL) a metódus hívásakor</a:t>
            </a:r>
          </a:p>
          <a:p>
            <a:pPr lvl="2"/>
            <a:r>
              <a:rPr lang="hu-HU" dirty="0"/>
              <a:t>XXL-nél nagyobb, XS-nél kisebb értékek esetén írja az alábbit: Nincs készleten ekkora póló!</a:t>
            </a:r>
          </a:p>
          <a:p>
            <a:pPr lvl="2"/>
            <a:r>
              <a:rPr lang="hu-HU" b="0" dirty="0">
                <a:effectLst/>
              </a:rPr>
              <a:t>Méretek: </a:t>
            </a:r>
          </a:p>
          <a:p>
            <a:pPr lvl="3"/>
            <a:r>
              <a:rPr lang="hu-HU" dirty="0"/>
              <a:t>XS: 84 - 88 cm</a:t>
            </a:r>
          </a:p>
          <a:p>
            <a:pPr lvl="3"/>
            <a:r>
              <a:rPr lang="hu-HU" b="0" dirty="0">
                <a:effectLst/>
              </a:rPr>
              <a:t>S: 89 - 94 cm</a:t>
            </a:r>
          </a:p>
          <a:p>
            <a:pPr lvl="3"/>
            <a:r>
              <a:rPr lang="hu-HU" dirty="0"/>
              <a:t>M: 95 - 100 cm</a:t>
            </a:r>
          </a:p>
          <a:p>
            <a:pPr lvl="3"/>
            <a:r>
              <a:rPr lang="hu-HU" b="0" dirty="0">
                <a:effectLst/>
              </a:rPr>
              <a:t>L: 101 – 108 cm</a:t>
            </a:r>
          </a:p>
          <a:p>
            <a:pPr lvl="3"/>
            <a:r>
              <a:rPr lang="hu-HU" dirty="0"/>
              <a:t>XL: 109 – 116 cm</a:t>
            </a:r>
          </a:p>
          <a:p>
            <a:pPr lvl="3"/>
            <a:r>
              <a:rPr lang="hu-HU" b="0" dirty="0">
                <a:effectLst/>
              </a:rPr>
              <a:t>XXL: 117 – 124 cm</a:t>
            </a:r>
          </a:p>
        </p:txBody>
      </p:sp>
    </p:spTree>
    <p:extLst>
      <p:ext uri="{BB962C8B-B14F-4D97-AF65-F5344CB8AC3E}">
        <p14:creationId xmlns:p14="http://schemas.microsoft.com/office/powerpoint/2010/main" val="957699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3659</TotalTime>
  <Words>847</Words>
  <Application>Microsoft Office PowerPoint</Application>
  <PresentationFormat>Szélesvásznú</PresentationFormat>
  <Paragraphs>80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Office-téma</vt:lpstr>
      <vt:lpstr>Frontend Programozás.</vt:lpstr>
      <vt:lpstr>Objektum példafeladat – Könyvtár (KonyvtarObjektumFeladat.html)</vt:lpstr>
      <vt:lpstr>Objektum példafeladat – Könyvtár (KonyvtarObjektumFeladat.html)</vt:lpstr>
      <vt:lpstr>JavaScript – Objektum beépített metódusai</vt:lpstr>
      <vt:lpstr>JavaScript – Tömb - beépített metódusok</vt:lpstr>
      <vt:lpstr>JavaScript – Tömb - beépített metódusok – példafeladat (TanfolyamArrayFeladat.html)</vt:lpstr>
      <vt:lpstr>JavaScript – Beépített objektum metódusok – példafeladat - Pólóbolt</vt:lpstr>
      <vt:lpstr>JavaScript – Beépített objektum metódusok – példafeladat - Pólóbolt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448</cp:revision>
  <dcterms:created xsi:type="dcterms:W3CDTF">2024-09-01T09:09:55Z</dcterms:created>
  <dcterms:modified xsi:type="dcterms:W3CDTF">2024-09-15T11:12:57Z</dcterms:modified>
</cp:coreProperties>
</file>