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7182BD-E272-3B85-1273-4BD2E71E1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193F0B6-3A38-893C-C185-FF66DE9F3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C15C39F-FFED-4D6F-29DE-85FD6E186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D0DB98E-6245-695A-ED0D-78C000E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ADE188A-38E2-9E4B-ABBD-AE376B7E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515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589D66-51A0-6780-C055-432ADA3BA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1BE8E6-22F1-5DF7-AB3C-DBABE1B34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27CB887-9E94-5872-D107-FD6152C81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259C59D-A351-BDC8-6D08-BEF294B1E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6566EB0-0D23-4BEA-EAD8-72DA3A7B3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7196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8511FD-BBF8-D16E-F103-FC63F3239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9FD67F0-6856-D76D-538E-1D80D5242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50EC416-377E-B0FB-A46C-CBD876554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367B1E0-FFF8-D197-7501-A8B9564D7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1F09E57-BF26-9574-45FC-F4D06BC1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155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D0C61-17E8-BD8B-C784-EB9C8826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9BEA65E-121F-7BAC-7517-A985FA5E5F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8F596D3-6482-7C4F-1913-091C76659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39AA5D9-4393-DDC7-9898-AD200B6BE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42FFA4A-8256-7E43-C467-2935A87E9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FC5CB81-A2DB-2E46-F24C-75DA11FEA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8606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2424FD-38A1-8360-6FF3-33C9C2F04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BBCEC83-34EC-B393-E391-27A1DD70A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C71DBEF-92E5-6012-1E5D-7DEB4AA8D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AA7B0E0-9704-1CA7-330E-2E12CFA171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63767D8-8FC9-98D1-A725-4B584D9C8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CB8791F-842A-F8C0-3D1D-F8B61D496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94B3E41-A2BC-D737-DCB1-97717EC08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896C3025-E1C9-0201-0B45-EC03CCFD4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573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89A439-231E-5EBB-13A8-5E7300DC1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63553E6-8E0A-C35F-8702-A7D7CEF45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F648795B-9AFD-B0AF-8776-58C8FD6D7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AAA1B63-6B5A-0205-3076-500A97EBB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231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77B0C4AD-BA72-157F-088E-2E5AF5E58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7265D956-5253-0740-62C1-FB3C56130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25A2111-FF88-3DB8-B809-AA944AEC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248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2DC081-D016-5F88-3C63-F80CB92C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FAC95D-B909-1EC3-18D4-82025F07B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5D0364F-6321-DE07-EA31-43F84E308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41A6E5D-1867-4619-7A43-938DEE82E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06FFBC7-0604-B4F8-57B5-243B8833D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8A4FB50-3C62-8A5A-E95B-FC857985C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777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33ED32-E579-B8EF-A85A-339D374D1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9EF2983-9334-E9C2-A7A3-FCB984BAB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D8B5A51-6EDE-1EBD-FC91-BD60B0501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2131181-5E9B-A2AF-A69C-40865F0D0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64CF23A-F53C-0F3D-ACD4-BB6EA5B0A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5A7CDCC-E4E9-CFA8-37A7-5587E0063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6063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F4C409-C0FB-D75E-F36C-1D98ABE3E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9348413-4E4C-FA10-4BEA-19C50081D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34CECD6-C656-186B-E1B6-CC0AF389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F44DCD1-09A1-2354-C550-DD20FE61C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6C1BBB-7A07-CB39-62F0-EEA87CB6B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102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A09B2F6-6352-1E3B-0EA9-E5B19A74DB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E4C4AC4-1A95-6724-965B-86262FA84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B1511F9-78FD-03F6-72A2-D8EC2AA69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8AB47DB-D6B8-FAA5-95A6-2F809237D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FE6EABE-EAEA-A8E3-3461-F2C5A573E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185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99E70DA-D009-A979-9BD7-F247E1EF7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3B268EB-431E-51E7-8C94-3894CADB4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EF11F56-CA28-14E8-C5A2-DF66B773C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BCBC20-CCF2-4B68-9E7F-F91122395EE2}" type="datetimeFigureOut">
              <a:rPr lang="hu-HU" smtClean="0"/>
              <a:t>2025. 01. 06.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AD6E211-3E97-CCCD-B797-0B5BB92A32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840FA67-EC2F-FFCF-FEBE-D857C0087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106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A4FC7B-EE1E-01D2-42C7-D1E76A5EDF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7FF351C-295F-41FC-189A-5FF558D706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18644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D6840A-6E2B-4802-A29C-82A6CFD02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515A615-0B73-59D4-83C0-746006E73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Készítsünk egy </a:t>
            </a:r>
            <a:r>
              <a:rPr lang="hu-HU" dirty="0" err="1"/>
              <a:t>React</a:t>
            </a:r>
            <a:r>
              <a:rPr lang="hu-HU" dirty="0"/>
              <a:t> weboldalt, amely a Mátrában elérhető nyaralókat mutatja be!</a:t>
            </a:r>
          </a:p>
          <a:p>
            <a:r>
              <a:rPr lang="hu-HU" dirty="0"/>
              <a:t>A feladat során a weboldal fejlécét, törzsét és láblécét helyezzük külön komponensekbe</a:t>
            </a:r>
          </a:p>
          <a:p>
            <a:r>
              <a:rPr lang="hu-HU" dirty="0"/>
              <a:t>A feladat megoldásához a forrásanyagokat szerveren találja meg!</a:t>
            </a:r>
          </a:p>
          <a:p>
            <a:r>
              <a:rPr lang="hu-HU" dirty="0"/>
              <a:t>A weboldal láblécében szerepeljen egy „Vélemény” gomb, amely 5 előre meghatározott vélemény közül véletlenszerűen választ egyet gombnyomás hatására!</a:t>
            </a:r>
          </a:p>
        </p:txBody>
      </p:sp>
    </p:spTree>
    <p:extLst>
      <p:ext uri="{BB962C8B-B14F-4D97-AF65-F5344CB8AC3E}">
        <p14:creationId xmlns:p14="http://schemas.microsoft.com/office/powerpoint/2010/main" val="2319658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1814E2-86BE-85DE-00FB-2A828AB8A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445583F-1434-65BD-8477-90EF4132B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1078" y="1933590"/>
            <a:ext cx="8569844" cy="4767654"/>
          </a:xfrm>
        </p:spPr>
      </p:pic>
    </p:spTree>
    <p:extLst>
      <p:ext uri="{BB962C8B-B14F-4D97-AF65-F5344CB8AC3E}">
        <p14:creationId xmlns:p14="http://schemas.microsoft.com/office/powerpoint/2010/main" val="2972717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61</Words>
  <Application>Microsoft Office PowerPoint</Application>
  <PresentationFormat>Szélesvásznú</PresentationFormat>
  <Paragraphs>7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Office-téma</vt:lpstr>
      <vt:lpstr>Frontend programozás</vt:lpstr>
      <vt:lpstr>Feladat</vt:lpstr>
      <vt:lpstr>Feladat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O365 felhasználó</dc:creator>
  <cp:lastModifiedBy>O365 felhasználó</cp:lastModifiedBy>
  <cp:revision>29</cp:revision>
  <dcterms:created xsi:type="dcterms:W3CDTF">2025-01-05T10:28:14Z</dcterms:created>
  <dcterms:modified xsi:type="dcterms:W3CDTF">2025-01-06T09:09:26Z</dcterms:modified>
</cp:coreProperties>
</file>