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8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67182BD-E272-3B85-1273-4BD2E71E1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193F0B6-3A38-893C-C185-FF66DE9F3E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C15C39F-FFED-4D6F-29DE-85FD6E186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D0DB98E-6245-695A-ED0D-78C000EBF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ADE188A-38E2-9E4B-ABBD-AE376B7E0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5154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589D66-51A0-6780-C055-432ADA3BA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E1BE8E6-22F1-5DF7-AB3C-DBABE1B34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27CB887-9E94-5872-D107-FD6152C81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259C59D-A351-BDC8-6D08-BEF294B1E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6566EB0-0D23-4BEA-EAD8-72DA3A7B3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7196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8511FD-BBF8-D16E-F103-FC63F3239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9FD67F0-6856-D76D-538E-1D80D5242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50EC416-377E-B0FB-A46C-CBD876554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367B1E0-FFF8-D197-7501-A8B9564D7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1F09E57-BF26-9574-45FC-F4D06BC1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21553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CD0C61-17E8-BD8B-C784-EB9C8826A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9BEA65E-121F-7BAC-7517-A985FA5E5F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8F596D3-6482-7C4F-1913-091C766596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39AA5D9-4393-DDC7-9898-AD200B6BE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42FFA4A-8256-7E43-C467-2935A87E9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FC5CB81-A2DB-2E46-F24C-75DA11FEA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08606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A2424FD-38A1-8360-6FF3-33C9C2F04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BBCEC83-34EC-B393-E391-27A1DD70A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0C71DBEF-92E5-6012-1E5D-7DEB4AA8D7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8AA7B0E0-9704-1CA7-330E-2E12CFA171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163767D8-8FC9-98D1-A725-4B584D9C8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0CB8791F-842A-F8C0-3D1D-F8B61D496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2025. 01. 07.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494B3E41-A2BC-D737-DCB1-97717EC08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896C3025-E1C9-0201-0B45-EC03CCFD4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5732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389A439-231E-5EBB-13A8-5E7300DC1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63553E6-8E0A-C35F-8702-A7D7CEF45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2025. 01. 07.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F648795B-9AFD-B0AF-8776-58C8FD6D7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5AAA1B63-6B5A-0205-3076-500A97EBB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12317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77B0C4AD-BA72-157F-088E-2E5AF5E58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2025. 01. 07.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7265D956-5253-0740-62C1-FB3C56130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25A2111-FF88-3DB8-B809-AA944AEC5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2484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2DC081-D016-5F88-3C63-F80CB92C8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3FAC95D-B909-1EC3-18D4-82025F07B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5D0364F-6321-DE07-EA31-43F84E308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41A6E5D-1867-4619-7A43-938DEE82E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06FFBC7-0604-B4F8-57B5-243B8833D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8A4FB50-3C62-8A5A-E95B-FC857985C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67779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933ED32-E579-B8EF-A85A-339D374D1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49EF2983-9334-E9C2-A7A3-FCB984BABA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D8B5A51-6EDE-1EBD-FC91-BD60B05017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2131181-5E9B-A2AF-A69C-40865F0D0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64CF23A-F53C-0F3D-ACD4-BB6EA5B0A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5A7CDCC-E4E9-CFA8-37A7-5587E0063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6063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F4C409-C0FB-D75E-F36C-1D98ABE3E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9348413-4E4C-FA10-4BEA-19C50081D5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34CECD6-C656-186B-E1B6-CC0AF3896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F44DCD1-09A1-2354-C550-DD20FE61C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66C1BBB-7A07-CB39-62F0-EEA87CB6B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7102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5A09B2F6-6352-1E3B-0EA9-E5B19A74DB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E4C4AC4-1A95-6724-965B-86262FA84A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B1511F9-78FD-03F6-72A2-D8EC2AA69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8AB47DB-D6B8-FAA5-95A6-2F809237D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FE6EABE-EAEA-A8E3-3461-F2C5A573E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1857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699E70DA-D009-A979-9BD7-F247E1EF7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3B268EB-431E-51E7-8C94-3894CADB46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EF11F56-CA28-14E8-C5A2-DF66B773C4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BCBC20-CCF2-4B68-9E7F-F91122395EE2}" type="datetimeFigureOut">
              <a:rPr lang="hu-HU" smtClean="0"/>
              <a:t>2025. 01. 07.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AD6E211-3E97-CCCD-B797-0B5BB92A32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840FA67-EC2F-FFCF-FEBE-D857C0087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106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3A4FC7B-EE1E-01D2-42C7-D1E76A5EDF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7FF351C-295F-41FC-189A-5FF558D706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err="1"/>
              <a:t>useEffect</a:t>
            </a:r>
            <a:r>
              <a:rPr lang="hu-HU" dirty="0"/>
              <a:t> </a:t>
            </a:r>
            <a:r>
              <a:rPr lang="hu-HU" dirty="0" err="1"/>
              <a:t>hook</a:t>
            </a:r>
            <a:r>
              <a:rPr lang="hu-HU" dirty="0"/>
              <a:t> használata</a:t>
            </a:r>
            <a:r>
              <a:rPr lang="hu-HU"/>
              <a:t>, API </a:t>
            </a:r>
            <a:r>
              <a:rPr lang="hu-HU" dirty="0"/>
              <a:t>hívás és adatok megjelenítése </a:t>
            </a:r>
            <a:r>
              <a:rPr lang="hu-HU" dirty="0" err="1"/>
              <a:t>useEffect</a:t>
            </a:r>
            <a:r>
              <a:rPr lang="hu-HU" dirty="0"/>
              <a:t> használatával</a:t>
            </a:r>
          </a:p>
        </p:txBody>
      </p:sp>
    </p:spTree>
    <p:extLst>
      <p:ext uri="{BB962C8B-B14F-4D97-AF65-F5344CB8AC3E}">
        <p14:creationId xmlns:p14="http://schemas.microsoft.com/office/powerpoint/2010/main" val="1518644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3B72B9F-1DE5-ACCB-4095-B3C7829C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– Állapotok és Horgok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489E723-FA8F-774D-9E25-3A842E92A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hu-HU" b="1" dirty="0"/>
              <a:t>Minden komponenshez saját állapotokat </a:t>
            </a:r>
            <a:r>
              <a:rPr lang="hu-HU" dirty="0"/>
              <a:t>(</a:t>
            </a:r>
            <a:r>
              <a:rPr lang="hu-HU" dirty="0" err="1"/>
              <a:t>states</a:t>
            </a:r>
            <a:r>
              <a:rPr lang="hu-HU" b="1" dirty="0"/>
              <a:t>) tudunk rendelni</a:t>
            </a:r>
          </a:p>
          <a:p>
            <a:pPr lvl="1"/>
            <a:r>
              <a:rPr lang="hu-HU" dirty="0"/>
              <a:t>Állapotok egyszerű/összetett adattípusú értékek</a:t>
            </a:r>
          </a:p>
          <a:p>
            <a:pPr lvl="1"/>
            <a:r>
              <a:rPr lang="hu-HU" b="1" dirty="0"/>
              <a:t>Értékük lekérhetők és módosíthatók is!</a:t>
            </a:r>
          </a:p>
          <a:p>
            <a:pPr lvl="1"/>
            <a:r>
              <a:rPr lang="hu-HU" dirty="0"/>
              <a:t>Az </a:t>
            </a:r>
            <a:r>
              <a:rPr lang="hu-HU" b="1" dirty="0"/>
              <a:t>objektum változásakor a komponens </a:t>
            </a:r>
            <a:r>
              <a:rPr lang="hu-HU" dirty="0"/>
              <a:t>mindig </a:t>
            </a:r>
            <a:r>
              <a:rPr lang="hu-HU" b="1" dirty="0" err="1"/>
              <a:t>újrarenderelésre</a:t>
            </a:r>
            <a:r>
              <a:rPr lang="hu-HU" dirty="0"/>
              <a:t> </a:t>
            </a:r>
            <a:r>
              <a:rPr lang="hu-HU" b="1" dirty="0"/>
              <a:t>kerül</a:t>
            </a:r>
          </a:p>
          <a:p>
            <a:pPr lvl="1"/>
            <a:r>
              <a:rPr lang="hu-HU" dirty="0"/>
              <a:t>Természetesen egy komponenshez több állapot is tartozhat!</a:t>
            </a:r>
            <a:endParaRPr lang="hu-HU" b="1" dirty="0"/>
          </a:p>
          <a:p>
            <a:endParaRPr lang="hu-HU" dirty="0"/>
          </a:p>
          <a:p>
            <a:r>
              <a:rPr lang="hu-HU" dirty="0"/>
              <a:t>A </a:t>
            </a:r>
            <a:r>
              <a:rPr lang="hu-HU" b="1" dirty="0" err="1"/>
              <a:t>React</a:t>
            </a:r>
            <a:r>
              <a:rPr lang="hu-HU" b="1" dirty="0"/>
              <a:t> horgok </a:t>
            </a:r>
            <a:r>
              <a:rPr lang="hu-HU" dirty="0"/>
              <a:t>(</a:t>
            </a:r>
            <a:r>
              <a:rPr lang="hu-HU" dirty="0" err="1"/>
              <a:t>hooks</a:t>
            </a:r>
            <a:r>
              <a:rPr lang="hu-HU" dirty="0"/>
              <a:t>) olyan </a:t>
            </a:r>
            <a:r>
              <a:rPr lang="hu-HU" b="1" dirty="0"/>
              <a:t>függvények</a:t>
            </a:r>
            <a:r>
              <a:rPr lang="hu-HU" dirty="0"/>
              <a:t>, </a:t>
            </a:r>
            <a:r>
              <a:rPr lang="hu-HU" b="1" dirty="0"/>
              <a:t>amelyek</a:t>
            </a:r>
            <a:r>
              <a:rPr lang="hu-HU" dirty="0"/>
              <a:t> </a:t>
            </a:r>
            <a:r>
              <a:rPr lang="hu-HU" b="1" dirty="0"/>
              <a:t>állapotok</a:t>
            </a:r>
            <a:r>
              <a:rPr lang="hu-HU" dirty="0"/>
              <a:t> </a:t>
            </a:r>
            <a:r>
              <a:rPr lang="hu-HU" b="1" dirty="0"/>
              <a:t>hozzáférését</a:t>
            </a:r>
            <a:r>
              <a:rPr lang="hu-HU" dirty="0"/>
              <a:t>, </a:t>
            </a:r>
            <a:r>
              <a:rPr lang="hu-HU" b="1" dirty="0"/>
              <a:t>módosítását</a:t>
            </a:r>
            <a:r>
              <a:rPr lang="hu-HU" dirty="0"/>
              <a:t> és </a:t>
            </a:r>
            <a:r>
              <a:rPr lang="hu-HU" b="1" dirty="0"/>
              <a:t>mellékhatások</a:t>
            </a:r>
            <a:r>
              <a:rPr lang="hu-HU" dirty="0"/>
              <a:t> </a:t>
            </a:r>
            <a:r>
              <a:rPr lang="hu-HU" b="1" dirty="0"/>
              <a:t>kezelését</a:t>
            </a:r>
            <a:r>
              <a:rPr lang="hu-HU" dirty="0"/>
              <a:t> </a:t>
            </a:r>
            <a:r>
              <a:rPr lang="hu-HU" b="1" dirty="0"/>
              <a:t>teszik</a:t>
            </a:r>
            <a:r>
              <a:rPr lang="hu-HU" dirty="0"/>
              <a:t> </a:t>
            </a:r>
            <a:r>
              <a:rPr lang="hu-HU" b="1" dirty="0"/>
              <a:t>lehetővé</a:t>
            </a:r>
          </a:p>
          <a:p>
            <a:pPr lvl="1"/>
            <a:r>
              <a:rPr lang="hu-HU" dirty="0"/>
              <a:t>Horgokat importálni kell a komponensekben történő felhasználásához</a:t>
            </a:r>
          </a:p>
          <a:p>
            <a:pPr lvl="1"/>
            <a:r>
              <a:rPr lang="hu-HU" dirty="0"/>
              <a:t>Csak függvénykomponensek esetén állnak rendelkezésre!</a:t>
            </a:r>
          </a:p>
        </p:txBody>
      </p:sp>
    </p:spTree>
    <p:extLst>
      <p:ext uri="{BB962C8B-B14F-4D97-AF65-F5344CB8AC3E}">
        <p14:creationId xmlns:p14="http://schemas.microsoft.com/office/powerpoint/2010/main" val="580110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8F67D37-4F2F-FFE2-0561-B77812B56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Horgok - </a:t>
            </a:r>
            <a:r>
              <a:rPr lang="hu-HU" dirty="0" err="1"/>
              <a:t>useState</a:t>
            </a:r>
            <a:r>
              <a:rPr lang="hu-HU" dirty="0"/>
              <a:t>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473F6DB-9DF4-F5DC-D97F-C6F15878C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>
            <a:normAutofit/>
          </a:bodyPr>
          <a:lstStyle/>
          <a:p>
            <a:r>
              <a:rPr lang="hu-HU" b="1" dirty="0"/>
              <a:t>Hozzáférést biztosít a komponens állapotához (</a:t>
            </a:r>
            <a:r>
              <a:rPr lang="hu-HU" b="1" dirty="0" err="1"/>
              <a:t>state</a:t>
            </a:r>
            <a:r>
              <a:rPr lang="hu-HU" b="1" dirty="0"/>
              <a:t>) és életciklus metódusokhoz</a:t>
            </a:r>
          </a:p>
          <a:p>
            <a:r>
              <a:rPr lang="hu-HU" dirty="0"/>
              <a:t>Állapot inicializálása:</a:t>
            </a:r>
            <a:endParaRPr lang="hu-HU" b="1" dirty="0"/>
          </a:p>
          <a:p>
            <a:endParaRPr lang="hu-HU" dirty="0"/>
          </a:p>
          <a:p>
            <a:endParaRPr lang="hu-HU" b="1" dirty="0"/>
          </a:p>
          <a:p>
            <a:endParaRPr lang="hu-HU" dirty="0"/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76B5B48D-041B-DDF4-A634-3E8AC9025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866" y="3429000"/>
            <a:ext cx="9592268" cy="292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339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2206B0D-C03C-F37D-BFA3-C39009E84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Horgok - </a:t>
            </a:r>
            <a:r>
              <a:rPr lang="hu-HU" dirty="0" err="1"/>
              <a:t>useState</a:t>
            </a:r>
            <a:r>
              <a:rPr lang="hu-HU" dirty="0"/>
              <a:t>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CC1225A-8814-9AFB-C332-C6A073F52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83259"/>
          </a:xfrm>
        </p:spPr>
        <p:txBody>
          <a:bodyPr/>
          <a:lstStyle/>
          <a:p>
            <a:r>
              <a:rPr lang="hu-HU" b="1" dirty="0"/>
              <a:t>Inicializálás után egy tömbbel tér vissza </a:t>
            </a:r>
            <a:r>
              <a:rPr lang="hu-HU" dirty="0"/>
              <a:t>a </a:t>
            </a:r>
            <a:r>
              <a:rPr lang="hu-HU" i="1" dirty="0" err="1"/>
              <a:t>useState</a:t>
            </a:r>
            <a:r>
              <a:rPr lang="hu-HU" i="1" dirty="0"/>
              <a:t>()</a:t>
            </a:r>
            <a:r>
              <a:rPr lang="hu-HU" dirty="0"/>
              <a:t> függvény, amely két elemet tárol:</a:t>
            </a:r>
          </a:p>
          <a:p>
            <a:pPr lvl="1"/>
            <a:r>
              <a:rPr lang="hu-HU" dirty="0"/>
              <a:t>Egy </a:t>
            </a:r>
            <a:r>
              <a:rPr lang="hu-HU" b="1" dirty="0"/>
              <a:t>változót</a:t>
            </a:r>
            <a:r>
              <a:rPr lang="hu-HU" dirty="0"/>
              <a:t>, </a:t>
            </a:r>
            <a:r>
              <a:rPr lang="hu-HU" b="1" dirty="0"/>
              <a:t>amely tárolja az aktuális állapotot </a:t>
            </a:r>
          </a:p>
          <a:p>
            <a:pPr lvl="1"/>
            <a:r>
              <a:rPr lang="hu-HU" dirty="0"/>
              <a:t>Egy </a:t>
            </a:r>
            <a:r>
              <a:rPr lang="hu-HU" b="1" dirty="0"/>
              <a:t>függvényt, amivel frissíthető az állapot értéke</a:t>
            </a:r>
          </a:p>
          <a:p>
            <a:r>
              <a:rPr lang="hu-HU" dirty="0"/>
              <a:t>A tömbök elemeit </a:t>
            </a:r>
            <a:r>
              <a:rPr lang="hu-HU" dirty="0" err="1"/>
              <a:t>destrukturálással</a:t>
            </a:r>
            <a:r>
              <a:rPr lang="hu-HU" dirty="0"/>
              <a:t> helyezzük két változóba!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destrukturálás</a:t>
            </a:r>
            <a:r>
              <a:rPr lang="hu-HU" dirty="0"/>
              <a:t> egy JS-be épített szintaktikai jellemző, amely tömbök és objektumok elemeinek változóhoz történő hozzárendelését biztosítja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FDB2E2E-3BA1-97AE-8900-B328CF69F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716" y="5043821"/>
            <a:ext cx="8016567" cy="68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739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6815F4-6FE1-5CAA-C3B7-67C41047A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Horgok - </a:t>
            </a:r>
            <a:r>
              <a:rPr lang="hu-HU" dirty="0" err="1"/>
              <a:t>useState</a:t>
            </a:r>
            <a:r>
              <a:rPr lang="hu-HU" dirty="0"/>
              <a:t> – Állapotkezelés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F0799D3-3A0D-2356-4AE6-FEA5FB782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Az állapot a változó nevének meghivatkozásával kérdezhető le</a:t>
            </a:r>
          </a:p>
          <a:p>
            <a:r>
              <a:rPr lang="hu-HU" dirty="0"/>
              <a:t>Az állapot a </a:t>
            </a:r>
            <a:r>
              <a:rPr lang="hu-HU" dirty="0" err="1"/>
              <a:t>destrukturálás</a:t>
            </a:r>
            <a:r>
              <a:rPr lang="hu-HU" dirty="0"/>
              <a:t> során létrehozott függvény segítségével módosítható</a:t>
            </a:r>
          </a:p>
          <a:p>
            <a:pPr lvl="1"/>
            <a:r>
              <a:rPr lang="hu-HU" dirty="0">
                <a:solidFill>
                  <a:srgbClr val="FF0000"/>
                </a:solidFill>
              </a:rPr>
              <a:t>Tilos</a:t>
            </a:r>
            <a:r>
              <a:rPr lang="hu-HU" dirty="0"/>
              <a:t> közvetlenül módosítani az állapot értékét!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6ED216B1-AFF4-4BB8-8F79-DF9320475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294" y="3429000"/>
            <a:ext cx="8369411" cy="326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886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A7EF32C-A2A6-301F-5B6B-4A54C162E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Horgok - </a:t>
            </a:r>
            <a:r>
              <a:rPr lang="hu-HU" dirty="0" err="1"/>
              <a:t>useEffect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2B91452-45CD-FDE1-01A9-BB42F3457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/>
          <a:lstStyle/>
          <a:p>
            <a:r>
              <a:rPr lang="hu-HU" dirty="0"/>
              <a:t>Mellékhatások kezelésére alkalmas függvény</a:t>
            </a:r>
          </a:p>
          <a:p>
            <a:r>
              <a:rPr lang="hu-HU" dirty="0"/>
              <a:t>Mellékhatásnak tekinthetők az alábbiak:</a:t>
            </a:r>
          </a:p>
          <a:p>
            <a:pPr lvl="1"/>
            <a:r>
              <a:rPr lang="hu-HU" dirty="0"/>
              <a:t>Aszinkron műveletekkel (API hívások) történő adatlekérés/módosítás</a:t>
            </a:r>
          </a:p>
          <a:p>
            <a:pPr lvl="1"/>
            <a:r>
              <a:rPr lang="hu-HU" dirty="0"/>
              <a:t>DOM manuális módosítása</a:t>
            </a:r>
          </a:p>
          <a:p>
            <a:pPr lvl="1"/>
            <a:r>
              <a:rPr lang="hu-HU" dirty="0"/>
              <a:t>Időzítők beállítása</a:t>
            </a:r>
          </a:p>
          <a:p>
            <a:pPr lvl="1"/>
            <a:r>
              <a:rPr lang="hu-HU" dirty="0"/>
              <a:t>Eseményekre történő feliratkozás</a:t>
            </a:r>
          </a:p>
          <a:p>
            <a:r>
              <a:rPr lang="hu-HU" dirty="0"/>
              <a:t>Két paramétert (argumentumot) vár:</a:t>
            </a:r>
          </a:p>
          <a:p>
            <a:pPr lvl="1"/>
            <a:r>
              <a:rPr lang="hu-HU" dirty="0"/>
              <a:t>Egy (nyíl)függvény, amely a mellékhatást tartalmazza</a:t>
            </a:r>
          </a:p>
          <a:p>
            <a:pPr lvl="1"/>
            <a:r>
              <a:rPr lang="hu-HU" dirty="0"/>
              <a:t>Egy tömb, amely a függőségeket tartalmazza (opcionális paraméter)</a:t>
            </a:r>
          </a:p>
          <a:p>
            <a:pPr lvl="2"/>
            <a:r>
              <a:rPr lang="hu-HU" dirty="0"/>
              <a:t>A függőségek (változók) befolyásolják, hogy mikor fog lefutni egy mellékhatás</a:t>
            </a:r>
          </a:p>
        </p:txBody>
      </p:sp>
    </p:spTree>
    <p:extLst>
      <p:ext uri="{BB962C8B-B14F-4D97-AF65-F5344CB8AC3E}">
        <p14:creationId xmlns:p14="http://schemas.microsoft.com/office/powerpoint/2010/main" val="2856979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C1768A4-826F-25A5-F6D3-C52A14246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327"/>
            <a:ext cx="6649378" cy="1325563"/>
          </a:xfrm>
        </p:spPr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Horgok - </a:t>
            </a:r>
            <a:r>
              <a:rPr lang="hu-HU" dirty="0" err="1"/>
              <a:t>useEffect</a:t>
            </a:r>
            <a:endParaRPr lang="hu-HU" dirty="0"/>
          </a:p>
        </p:txBody>
      </p:sp>
      <p:sp>
        <p:nvSpPr>
          <p:cNvPr id="6" name="Tartalom helye 2">
            <a:extLst>
              <a:ext uri="{FF2B5EF4-FFF2-40B4-BE49-F238E27FC236}">
                <a16:creationId xmlns:a16="http://schemas.microsoft.com/office/drawing/2014/main" id="{ED8E534A-FADB-70A5-20D6-1A57A78D605A}"/>
              </a:ext>
            </a:extLst>
          </p:cNvPr>
          <p:cNvSpPr txBox="1">
            <a:spLocks/>
          </p:cNvSpPr>
          <p:nvPr/>
        </p:nvSpPr>
        <p:spPr>
          <a:xfrm>
            <a:off x="838201" y="1825625"/>
            <a:ext cx="3974431" cy="466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A </a:t>
            </a:r>
            <a:r>
              <a:rPr lang="hu-HU" i="1" dirty="0" err="1"/>
              <a:t>useEffect</a:t>
            </a:r>
            <a:r>
              <a:rPr lang="hu-HU" dirty="0"/>
              <a:t> első paramétere egy függvény, második paramétere egy függőség</a:t>
            </a:r>
          </a:p>
          <a:p>
            <a:endParaRPr lang="hu-HU" dirty="0"/>
          </a:p>
          <a:p>
            <a:r>
              <a:rPr lang="hu-HU" dirty="0"/>
              <a:t>Ha a „</a:t>
            </a:r>
            <a:r>
              <a:rPr lang="hu-HU" i="1" dirty="0" err="1"/>
              <a:t>counter</a:t>
            </a:r>
            <a:r>
              <a:rPr lang="hu-HU" dirty="0"/>
              <a:t>” változó értéke megváltozik, akkor lefut a </a:t>
            </a:r>
            <a:r>
              <a:rPr lang="hu-HU" i="1" dirty="0" err="1"/>
              <a:t>useEffect</a:t>
            </a:r>
            <a:r>
              <a:rPr lang="hu-HU" i="1" dirty="0"/>
              <a:t> </a:t>
            </a:r>
            <a:r>
              <a:rPr lang="hu-HU" dirty="0"/>
              <a:t>mellékhatás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B06537D-F148-87AC-CD4B-EFF6481E9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3473" y="1630340"/>
            <a:ext cx="6910136" cy="505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417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AB3D428-5EE9-359F-84CB-F18A684D1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Horgok – </a:t>
            </a:r>
            <a:r>
              <a:rPr lang="hu-HU" dirty="0" err="1"/>
              <a:t>useEffect</a:t>
            </a:r>
            <a:r>
              <a:rPr lang="hu-HU" dirty="0"/>
              <a:t> – Függőségek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1191CDE-3B12-8DCD-A7BF-B042671CB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09153"/>
            <a:ext cx="10278979" cy="4783722"/>
          </a:xfrm>
        </p:spPr>
        <p:txBody>
          <a:bodyPr>
            <a:normAutofit/>
          </a:bodyPr>
          <a:lstStyle/>
          <a:p>
            <a:r>
              <a:rPr lang="hu-HU" dirty="0"/>
              <a:t>A függőségek megadása a második paraméterben tömbként adhatók meg!</a:t>
            </a:r>
          </a:p>
          <a:p>
            <a:pPr lvl="1"/>
            <a:r>
              <a:rPr lang="hu-HU" dirty="0"/>
              <a:t>Ha nem adunk meg második paramétert (vagy üresen hagyjuk a tömböt), akkor a komponens </a:t>
            </a:r>
            <a:r>
              <a:rPr lang="hu-HU" dirty="0" err="1"/>
              <a:t>renderelése</a:t>
            </a:r>
            <a:r>
              <a:rPr lang="hu-HU" dirty="0"/>
              <a:t> után kerül meghívásra az adott horog</a:t>
            </a:r>
          </a:p>
          <a:p>
            <a:pPr lvl="1"/>
            <a:r>
              <a:rPr lang="hu-HU" dirty="0"/>
              <a:t>Ha adunk meg második paraméterként egy tömböt, és azokban szerepelnek függőségek (változók), akkor azok változása esetén kerül meghívásra a horog</a:t>
            </a:r>
          </a:p>
          <a:p>
            <a:pPr lvl="2"/>
            <a:r>
              <a:rPr lang="hu-HU" dirty="0"/>
              <a:t>Fontos, hogy legalább egyszer mindenképp le fog futni az adott horog (A komponens első </a:t>
            </a:r>
            <a:r>
              <a:rPr lang="hu-HU" dirty="0" err="1"/>
              <a:t>renderelésekor</a:t>
            </a:r>
            <a:r>
              <a:rPr lang="hu-H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68843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artalom helye 9">
            <a:extLst>
              <a:ext uri="{FF2B5EF4-FFF2-40B4-BE49-F238E27FC236}">
                <a16:creationId xmlns:a16="http://schemas.microsoft.com/office/drawing/2014/main" id="{175014D8-DE12-9215-8BA9-0C041CBC16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1255" y="1261395"/>
            <a:ext cx="6549489" cy="5385970"/>
          </a:xfrm>
          <a:prstGeom prst="rect">
            <a:avLst/>
          </a:prstGeom>
        </p:spPr>
      </p:pic>
      <p:sp>
        <p:nvSpPr>
          <p:cNvPr id="4" name="Cím 1">
            <a:extLst>
              <a:ext uri="{FF2B5EF4-FFF2-40B4-BE49-F238E27FC236}">
                <a16:creationId xmlns:a16="http://schemas.microsoft.com/office/drawing/2014/main" id="{BC3CD8B6-5F75-457B-A91A-5550A4397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274" y="-64168"/>
            <a:ext cx="6649378" cy="1325563"/>
          </a:xfrm>
        </p:spPr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Horgok - </a:t>
            </a:r>
            <a:r>
              <a:rPr lang="hu-HU" dirty="0" err="1"/>
              <a:t>useEffect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69641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11AC6C2-2E82-6007-21D7-72343BF86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– A .map() függvény VS. </a:t>
            </a:r>
            <a:r>
              <a:rPr lang="hu-HU" dirty="0" err="1"/>
              <a:t>foreach</a:t>
            </a:r>
            <a:endParaRPr lang="hu-HU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A6158A05-62A8-A2B8-6A90-BDFC850D17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5421" y="2044456"/>
            <a:ext cx="7141155" cy="2081011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781E10E1-73D9-BB4E-D3CA-0B4003D58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5422" y="4479235"/>
            <a:ext cx="7141155" cy="201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276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EAB322D-D13F-D661-79AD-81BA1D31E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– A .map() függvény VS. </a:t>
            </a:r>
            <a:r>
              <a:rPr lang="hu-HU" dirty="0" err="1"/>
              <a:t>foreach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97B8A3C-34FB-1356-0DC2-88518A475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 .map() függvény tömbök bejárására alkalmas, azonban használható JSX szintaktika mellett</a:t>
            </a:r>
          </a:p>
          <a:p>
            <a:pPr lvl="1"/>
            <a:r>
              <a:rPr lang="hu-HU" dirty="0"/>
              <a:t>Egy új tömböt hoz létre, ami a bemeneti tömb módosított változatát tartalmazza</a:t>
            </a:r>
          </a:p>
          <a:p>
            <a:r>
              <a:rPr lang="hu-HU" dirty="0"/>
              <a:t>Ellenben az addig használt </a:t>
            </a:r>
            <a:r>
              <a:rPr lang="hu-HU" dirty="0" err="1"/>
              <a:t>foreach</a:t>
            </a:r>
            <a:r>
              <a:rPr lang="hu-HU" dirty="0"/>
              <a:t> ciklussal, amely nem képes visszaadni JSX utasítást</a:t>
            </a:r>
          </a:p>
          <a:p>
            <a:pPr lvl="1"/>
            <a:r>
              <a:rPr lang="hu-HU" dirty="0" err="1"/>
              <a:t>React</a:t>
            </a:r>
            <a:r>
              <a:rPr lang="hu-HU" dirty="0"/>
              <a:t> esetén akkor érdemes </a:t>
            </a:r>
            <a:r>
              <a:rPr lang="hu-HU" dirty="0" err="1"/>
              <a:t>foreach</a:t>
            </a:r>
            <a:r>
              <a:rPr lang="hu-HU" dirty="0"/>
              <a:t> ciklust használni, ha a megszokott JS egyszerű/összetett adattípusokkal dolgozunk</a:t>
            </a:r>
          </a:p>
          <a:p>
            <a:r>
              <a:rPr lang="hu-HU" dirty="0"/>
              <a:t>A .map() függvény egy paramétert vár, egy nyílfüggvényt, amely paraméterként a bejárandó tömböt kapja meg</a:t>
            </a:r>
          </a:p>
          <a:p>
            <a:pPr lvl="1"/>
            <a:r>
              <a:rPr lang="hu-HU" dirty="0"/>
              <a:t>A </a:t>
            </a:r>
            <a:r>
              <a:rPr lang="hu-HU" i="1" dirty="0" err="1"/>
              <a:t>key</a:t>
            </a:r>
            <a:r>
              <a:rPr lang="hu-HU" i="1" dirty="0"/>
              <a:t> </a:t>
            </a:r>
            <a:r>
              <a:rPr lang="hu-HU" dirty="0"/>
              <a:t>egy speciális attribútum, amelyet dinamikusan létrehozott lista esetén szükséges megadni, egyértelmű azonosításra szolgál</a:t>
            </a:r>
          </a:p>
          <a:p>
            <a:pPr lvl="2"/>
            <a:r>
              <a:rPr lang="hu-HU" dirty="0" err="1"/>
              <a:t>Újrarendereléskor</a:t>
            </a:r>
            <a:r>
              <a:rPr lang="hu-HU" dirty="0"/>
              <a:t> csak a megváltozott listaelemeket kell ismételten </a:t>
            </a:r>
            <a:r>
              <a:rPr lang="hu-HU" dirty="0" err="1"/>
              <a:t>kirenderelni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68182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502</Words>
  <Application>Microsoft Office PowerPoint</Application>
  <PresentationFormat>Szélesvásznú</PresentationFormat>
  <Paragraphs>56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Office-téma</vt:lpstr>
      <vt:lpstr>Frontend programozás</vt:lpstr>
      <vt:lpstr>React – Állapotok és Horgok</vt:lpstr>
      <vt:lpstr>React Horgok - useState </vt:lpstr>
      <vt:lpstr>React Horgok - useState </vt:lpstr>
      <vt:lpstr>React Horgok - useState – Állapotkezelés</vt:lpstr>
      <vt:lpstr>React Horgok - useEffect</vt:lpstr>
      <vt:lpstr>React Horgok - useEffect</vt:lpstr>
      <vt:lpstr>React Horgok – useEffect – Függőségek</vt:lpstr>
      <vt:lpstr>React Horgok - useEffect</vt:lpstr>
      <vt:lpstr>React – A .map() függvény VS. foreach</vt:lpstr>
      <vt:lpstr>React – A .map() függvény VS. foreach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O365 felhasználó</dc:creator>
  <cp:lastModifiedBy>O365 felhasználó</cp:lastModifiedBy>
  <cp:revision>33</cp:revision>
  <dcterms:created xsi:type="dcterms:W3CDTF">2025-01-05T10:28:14Z</dcterms:created>
  <dcterms:modified xsi:type="dcterms:W3CDTF">2025-01-07T10:38:10Z</dcterms:modified>
</cp:coreProperties>
</file>