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71" r:id="rId3"/>
    <p:sldId id="375" r:id="rId4"/>
    <p:sldId id="369" r:id="rId5"/>
    <p:sldId id="373" r:id="rId6"/>
    <p:sldId id="376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XIII-XIV. Óra</a:t>
            </a:r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567E23-1DBB-B28A-CA29-E55D253C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példafeladat – Állatkert (AllatkertObjektumFeladat.html)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31DB2C-617B-477E-E966-9D767F129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705"/>
            <a:ext cx="10515600" cy="3902242"/>
          </a:xfrm>
        </p:spPr>
        <p:txBody>
          <a:bodyPr>
            <a:noAutofit/>
          </a:bodyPr>
          <a:lstStyle/>
          <a:p>
            <a:r>
              <a:rPr lang="hu-HU" sz="2400" b="0" dirty="0">
                <a:effectLst/>
              </a:rPr>
              <a:t>Minden állatot objektumokkal modellezünk</a:t>
            </a:r>
          </a:p>
          <a:p>
            <a:r>
              <a:rPr lang="hu-HU" sz="2400" b="0" dirty="0">
                <a:effectLst/>
              </a:rPr>
              <a:t>Az objektumnak a következő tulajdonságai (mezői) vannak:</a:t>
            </a:r>
          </a:p>
          <a:p>
            <a:pPr lvl="1"/>
            <a:r>
              <a:rPr lang="hu-HU" sz="2000" b="1" dirty="0"/>
              <a:t>f</a:t>
            </a:r>
            <a:r>
              <a:rPr lang="hu-HU" sz="2000" b="1" dirty="0">
                <a:effectLst/>
              </a:rPr>
              <a:t>ajta</a:t>
            </a:r>
            <a:r>
              <a:rPr lang="hu-HU" sz="2000" b="0" dirty="0">
                <a:effectLst/>
              </a:rPr>
              <a:t> (</a:t>
            </a:r>
            <a:r>
              <a:rPr lang="hu-HU" sz="2000" b="0" dirty="0" err="1">
                <a:effectLst/>
              </a:rPr>
              <a:t>string</a:t>
            </a:r>
            <a:r>
              <a:rPr lang="hu-HU" sz="2000" b="0" dirty="0">
                <a:effectLst/>
              </a:rPr>
              <a:t>)</a:t>
            </a:r>
            <a:endParaRPr lang="hu-HU" sz="2400" b="0" dirty="0">
              <a:effectLst/>
            </a:endParaRPr>
          </a:p>
          <a:p>
            <a:pPr lvl="1"/>
            <a:r>
              <a:rPr lang="hu-HU" sz="2000" b="1" dirty="0"/>
              <a:t>s</a:t>
            </a:r>
            <a:r>
              <a:rPr lang="hu-HU" sz="2000" b="1" dirty="0">
                <a:effectLst/>
              </a:rPr>
              <a:t>zín</a:t>
            </a:r>
            <a:r>
              <a:rPr lang="hu-HU" sz="2000" dirty="0">
                <a:effectLst/>
              </a:rPr>
              <a:t> (</a:t>
            </a:r>
            <a:r>
              <a:rPr lang="hu-HU" sz="2000" dirty="0" err="1">
                <a:effectLst/>
              </a:rPr>
              <a:t>string</a:t>
            </a:r>
            <a:r>
              <a:rPr lang="hu-HU" sz="2000" dirty="0">
                <a:effectLst/>
              </a:rPr>
              <a:t>)</a:t>
            </a:r>
          </a:p>
          <a:p>
            <a:pPr lvl="1"/>
            <a:r>
              <a:rPr lang="hu-HU" sz="2000" b="1" dirty="0"/>
              <a:t>kor</a:t>
            </a:r>
            <a:r>
              <a:rPr lang="hu-HU" sz="2000" dirty="0">
                <a:effectLst/>
              </a:rPr>
              <a:t> (int)</a:t>
            </a:r>
          </a:p>
          <a:p>
            <a:pPr lvl="1"/>
            <a:r>
              <a:rPr lang="hu-HU" sz="2000" b="1" dirty="0">
                <a:effectLst/>
              </a:rPr>
              <a:t>ételallergia</a:t>
            </a:r>
            <a:r>
              <a:rPr lang="hu-HU" sz="2000" dirty="0">
                <a:effectLst/>
              </a:rPr>
              <a:t> (</a:t>
            </a:r>
            <a:r>
              <a:rPr lang="hu-HU" sz="2000" dirty="0" err="1">
                <a:effectLst/>
              </a:rPr>
              <a:t>array</a:t>
            </a:r>
            <a:r>
              <a:rPr lang="hu-HU" sz="2000" dirty="0">
                <a:effectLst/>
              </a:rPr>
              <a:t>)</a:t>
            </a:r>
          </a:p>
          <a:p>
            <a:pPr lvl="1"/>
            <a:r>
              <a:rPr lang="hu-HU" sz="2000" b="1" dirty="0">
                <a:effectLst/>
              </a:rPr>
              <a:t>fiú-e</a:t>
            </a:r>
            <a:r>
              <a:rPr lang="hu-HU" sz="2000" dirty="0">
                <a:effectLst/>
              </a:rPr>
              <a:t> (</a:t>
            </a:r>
            <a:r>
              <a:rPr lang="hu-HU" sz="2000" dirty="0" err="1">
                <a:effectLst/>
              </a:rPr>
              <a:t>bool</a:t>
            </a:r>
            <a:r>
              <a:rPr lang="hu-HU" sz="2000" dirty="0">
                <a:effectLst/>
              </a:rPr>
              <a:t>)</a:t>
            </a:r>
            <a:br>
              <a:rPr lang="hu-HU" sz="1000" b="0" dirty="0">
                <a:effectLst/>
              </a:rPr>
            </a:b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2171888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FBCAE7-ACA6-C95E-2D58-8EC97BC78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példafeladat – Állatkert (AllatkertObjektumFeladat.html) -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E78F120-20C8-2980-F8B5-1164901A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12060"/>
          </a:xfrm>
        </p:spPr>
        <p:txBody>
          <a:bodyPr>
            <a:normAutofit lnSpcReduction="10000"/>
          </a:bodyPr>
          <a:lstStyle/>
          <a:p>
            <a:r>
              <a:rPr lang="hu-HU" sz="2800" b="0" dirty="0">
                <a:effectLst/>
              </a:rPr>
              <a:t>Egy objektumnak a következő viselkedései (metódusai) vannak: </a:t>
            </a:r>
          </a:p>
          <a:p>
            <a:r>
              <a:rPr lang="hu-HU" sz="2800" b="1" dirty="0">
                <a:effectLst/>
              </a:rPr>
              <a:t>eves(</a:t>
            </a:r>
            <a:r>
              <a:rPr lang="hu-HU" b="1" dirty="0" err="1"/>
              <a:t>e</a:t>
            </a:r>
            <a:r>
              <a:rPr lang="hu-HU" sz="2800" b="1" dirty="0" err="1">
                <a:effectLst/>
              </a:rPr>
              <a:t>tel</a:t>
            </a:r>
            <a:r>
              <a:rPr lang="hu-HU" sz="2800" b="1" dirty="0">
                <a:effectLst/>
              </a:rPr>
              <a:t>):</a:t>
            </a:r>
          </a:p>
          <a:p>
            <a:pPr lvl="1"/>
            <a:r>
              <a:rPr lang="hu-HU" dirty="0"/>
              <a:t>Megvizsgáljuk, hogy az állat megeheti-e a paraméterként kapott ételt. </a:t>
            </a:r>
            <a:br>
              <a:rPr lang="hu-HU" dirty="0"/>
            </a:br>
            <a:r>
              <a:rPr lang="hu-HU" dirty="0"/>
              <a:t>Ha megeheti, írjuk ki az üzenetet a következő formában:</a:t>
            </a:r>
          </a:p>
          <a:p>
            <a:pPr lvl="2"/>
            <a:r>
              <a:rPr lang="hu-HU" dirty="0"/>
              <a:t>„A(z) </a:t>
            </a:r>
            <a:r>
              <a:rPr lang="hu-HU" i="1" dirty="0" err="1"/>
              <a:t>állatNeve</a:t>
            </a:r>
            <a:r>
              <a:rPr lang="hu-HU" dirty="0"/>
              <a:t> megeheti az alábbi ételt: </a:t>
            </a:r>
            <a:r>
              <a:rPr lang="hu-HU" i="1" dirty="0" err="1"/>
              <a:t>ételNeve</a:t>
            </a:r>
            <a:r>
              <a:rPr lang="hu-HU" dirty="0"/>
              <a:t>.”</a:t>
            </a:r>
          </a:p>
          <a:p>
            <a:pPr lvl="1"/>
            <a:r>
              <a:rPr lang="hu-HU" dirty="0"/>
              <a:t>Ha nem </a:t>
            </a:r>
            <a:r>
              <a:rPr lang="hu-HU" dirty="0" err="1"/>
              <a:t>eheti</a:t>
            </a:r>
            <a:r>
              <a:rPr lang="hu-HU" dirty="0"/>
              <a:t> meg, írjuk ki a következőt:</a:t>
            </a:r>
          </a:p>
          <a:p>
            <a:pPr lvl="2"/>
            <a:r>
              <a:rPr lang="hu-HU" dirty="0"/>
              <a:t>„A(z) </a:t>
            </a:r>
            <a:r>
              <a:rPr lang="hu-HU" i="1" dirty="0" err="1"/>
              <a:t>állatNeve</a:t>
            </a:r>
            <a:r>
              <a:rPr lang="hu-HU" dirty="0"/>
              <a:t> nem eheti az alábbi ételt: </a:t>
            </a:r>
            <a:r>
              <a:rPr lang="hu-HU" i="1" dirty="0" err="1"/>
              <a:t>ételNeve</a:t>
            </a:r>
            <a:r>
              <a:rPr lang="hu-HU" dirty="0"/>
              <a:t>.”</a:t>
            </a:r>
          </a:p>
          <a:p>
            <a:r>
              <a:rPr lang="hu-HU" b="1" dirty="0" err="1"/>
              <a:t>informacio</a:t>
            </a:r>
            <a:r>
              <a:rPr lang="hu-HU" b="1" dirty="0"/>
              <a:t>():</a:t>
            </a:r>
          </a:p>
          <a:p>
            <a:pPr lvl="1"/>
            <a:r>
              <a:rPr lang="hu-HU" dirty="0"/>
              <a:t>Megvizsgáljuk, hogy az állat megeheti-e a paraméterként kapott ételt.</a:t>
            </a:r>
            <a:br>
              <a:rPr lang="hu-HU" dirty="0"/>
            </a:br>
            <a:r>
              <a:rPr lang="hu-HU" dirty="0"/>
              <a:t>Ha megeheti, írjuk ki az üzenetet a következő formában:</a:t>
            </a:r>
          </a:p>
          <a:p>
            <a:pPr lvl="2"/>
            <a:r>
              <a:rPr lang="hu-HU" dirty="0"/>
              <a:t>„A(z) </a:t>
            </a:r>
            <a:r>
              <a:rPr lang="hu-HU" i="1" dirty="0" err="1"/>
              <a:t>állatNeve</a:t>
            </a:r>
            <a:r>
              <a:rPr lang="hu-HU" dirty="0"/>
              <a:t> megeheti az alábbi ételt: </a:t>
            </a:r>
            <a:r>
              <a:rPr lang="hu-HU" i="1" dirty="0" err="1"/>
              <a:t>ételNeve</a:t>
            </a:r>
            <a:r>
              <a:rPr lang="hu-HU" dirty="0"/>
              <a:t>.”</a:t>
            </a:r>
          </a:p>
          <a:p>
            <a:pPr lvl="1"/>
            <a:r>
              <a:rPr lang="hu-HU" dirty="0"/>
              <a:t>Ha nem </a:t>
            </a:r>
            <a:r>
              <a:rPr lang="hu-HU" dirty="0" err="1"/>
              <a:t>eheti</a:t>
            </a:r>
            <a:r>
              <a:rPr lang="hu-HU" dirty="0"/>
              <a:t> meg, írjuk ki a következőt:</a:t>
            </a:r>
          </a:p>
          <a:p>
            <a:pPr lvl="2"/>
            <a:r>
              <a:rPr lang="hu-HU" dirty="0"/>
              <a:t>„A(z) </a:t>
            </a:r>
            <a:r>
              <a:rPr lang="hu-HU" i="1" dirty="0" err="1"/>
              <a:t>állatNeve</a:t>
            </a:r>
            <a:r>
              <a:rPr lang="hu-HU" dirty="0"/>
              <a:t> nem </a:t>
            </a:r>
            <a:r>
              <a:rPr lang="hu-HU" dirty="0" err="1"/>
              <a:t>eheti</a:t>
            </a:r>
            <a:r>
              <a:rPr lang="hu-HU" dirty="0"/>
              <a:t> az alábbi ételt: </a:t>
            </a:r>
            <a:r>
              <a:rPr lang="hu-HU" i="1" dirty="0" err="1"/>
              <a:t>ételNeve</a:t>
            </a:r>
            <a:r>
              <a:rPr lang="hu-HU" dirty="0"/>
              <a:t>.”</a:t>
            </a:r>
          </a:p>
          <a:p>
            <a:endParaRPr lang="hu-HU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252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A2AFDD-1A3A-3EDB-C223-B3A167DA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példafeladat – Állatkert (AllatkertObjektumFeladat.html) -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50AE6E-6F8A-E95E-1A0B-225FCBF07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hu-HU" dirty="0"/>
              <a:t>alszik(</a:t>
            </a:r>
            <a:r>
              <a:rPr lang="hu-HU" dirty="0" err="1"/>
              <a:t>ora</a:t>
            </a:r>
            <a:r>
              <a:rPr lang="hu-HU" dirty="0"/>
              <a:t>):</a:t>
            </a:r>
          </a:p>
          <a:p>
            <a:pPr lvl="1"/>
            <a:r>
              <a:rPr lang="hu-HU" b="1" dirty="0"/>
              <a:t>Fiatal állat (5 éves vagy fiatalabb):</a:t>
            </a:r>
            <a:endParaRPr lang="hu-HU" dirty="0"/>
          </a:p>
          <a:p>
            <a:pPr lvl="2"/>
            <a:r>
              <a:rPr lang="hu-HU" dirty="0"/>
              <a:t>Ha a fiatal állat 6-8 órát alszik (beleértve a 6 és 8 órát is):</a:t>
            </a:r>
          </a:p>
          <a:p>
            <a:pPr lvl="3"/>
            <a:r>
              <a:rPr lang="hu-HU" dirty="0"/>
              <a:t>„A fiatal </a:t>
            </a:r>
            <a:r>
              <a:rPr lang="hu-HU" i="1" dirty="0" err="1"/>
              <a:t>állatNeve</a:t>
            </a:r>
            <a:r>
              <a:rPr lang="hu-HU" dirty="0"/>
              <a:t> eleget aludt!”</a:t>
            </a:r>
          </a:p>
          <a:p>
            <a:pPr lvl="2"/>
            <a:r>
              <a:rPr lang="hu-HU" dirty="0"/>
              <a:t>Ha a fiatal állat kevesebbet vagy többet alszik, mint 6-8 óra:</a:t>
            </a:r>
          </a:p>
          <a:p>
            <a:pPr lvl="3"/>
            <a:r>
              <a:rPr lang="hu-HU" dirty="0"/>
              <a:t>„A fiatal </a:t>
            </a:r>
            <a:r>
              <a:rPr lang="hu-HU" i="1" dirty="0" err="1"/>
              <a:t>állatNeve</a:t>
            </a:r>
            <a:r>
              <a:rPr lang="hu-HU" dirty="0"/>
              <a:t> nem aludt eleget!”</a:t>
            </a:r>
          </a:p>
          <a:p>
            <a:pPr lvl="1"/>
            <a:r>
              <a:rPr lang="hu-HU" b="1" dirty="0"/>
              <a:t>Idős állat (5 évnél idősebb):</a:t>
            </a:r>
            <a:endParaRPr lang="hu-HU" dirty="0"/>
          </a:p>
          <a:p>
            <a:pPr lvl="2"/>
            <a:r>
              <a:rPr lang="hu-HU" dirty="0"/>
              <a:t>Ha az idős állat 8-10 órát alszik (beleértve a 8 és 10 órát is):</a:t>
            </a:r>
          </a:p>
          <a:p>
            <a:pPr lvl="3"/>
            <a:r>
              <a:rPr lang="hu-HU" dirty="0"/>
              <a:t>„Az idős </a:t>
            </a:r>
            <a:r>
              <a:rPr lang="hu-HU" i="1" dirty="0" err="1"/>
              <a:t>állatNeve</a:t>
            </a:r>
            <a:r>
              <a:rPr lang="hu-HU" dirty="0"/>
              <a:t> eleget aludt!”</a:t>
            </a:r>
          </a:p>
          <a:p>
            <a:pPr lvl="2"/>
            <a:r>
              <a:rPr lang="hu-HU" dirty="0"/>
              <a:t>Ha az idős állat nem alszik 8-10 órát:</a:t>
            </a:r>
          </a:p>
          <a:p>
            <a:pPr lvl="3"/>
            <a:r>
              <a:rPr lang="hu-HU" dirty="0"/>
              <a:t>„Az idős </a:t>
            </a:r>
            <a:r>
              <a:rPr lang="hu-HU" i="1" dirty="0" err="1"/>
              <a:t>állatNeve</a:t>
            </a:r>
            <a:r>
              <a:rPr lang="hu-HU" dirty="0"/>
              <a:t> nem aludt eleget!”</a:t>
            </a:r>
          </a:p>
          <a:p>
            <a:pPr lvl="1"/>
            <a:r>
              <a:rPr lang="hu-HU" b="1" dirty="0"/>
              <a:t>Negatív alvásidő:</a:t>
            </a:r>
            <a:endParaRPr lang="hu-HU" dirty="0"/>
          </a:p>
          <a:p>
            <a:pPr lvl="2"/>
            <a:r>
              <a:rPr lang="hu-HU" dirty="0"/>
              <a:t>Ha az alvásidő negatív, akkor:</a:t>
            </a:r>
          </a:p>
          <a:p>
            <a:pPr lvl="3"/>
            <a:r>
              <a:rPr lang="hu-HU" dirty="0"/>
              <a:t>„</a:t>
            </a:r>
            <a:r>
              <a:rPr lang="hu-HU" i="1" dirty="0" err="1"/>
              <a:t>állatNeve</a:t>
            </a:r>
            <a:r>
              <a:rPr lang="hu-HU" dirty="0"/>
              <a:t> nem tud negatív órát aludni!”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3517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AEA0F2-574A-C6E7-4F0C-6A782ECD2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494"/>
            <a:ext cx="10515600" cy="1325563"/>
          </a:xfrm>
        </p:spPr>
        <p:txBody>
          <a:bodyPr/>
          <a:lstStyle/>
          <a:p>
            <a:r>
              <a:rPr lang="hu-HU" dirty="0"/>
              <a:t>Objektum példafeladat – Állatkert (AllatkertObjektumFeladat.html) - metódusok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F653CC-E0A8-B053-F82A-8AB19958D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0463"/>
            <a:ext cx="10515600" cy="4700337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/>
              <a:t>Allergiás étel hozzáadása:</a:t>
            </a:r>
            <a:endParaRPr lang="hu-HU" dirty="0"/>
          </a:p>
          <a:p>
            <a:pPr lvl="1"/>
            <a:r>
              <a:rPr lang="hu-HU" dirty="0"/>
              <a:t>Írjunk egy függvényt, amellyel a paraméterként megadott ételt hozzáadhatjuk az állat allergiát okozó ételeit tartalmazó listához.</a:t>
            </a:r>
          </a:p>
          <a:p>
            <a:r>
              <a:rPr lang="hu-HU" b="1" dirty="0"/>
              <a:t>Kutya életkorának kiszámítása:</a:t>
            </a:r>
            <a:endParaRPr lang="hu-HU" dirty="0"/>
          </a:p>
          <a:p>
            <a:pPr lvl="1"/>
            <a:r>
              <a:rPr lang="hu-HU" dirty="0"/>
              <a:t>Írjunk egy függvényt, amely megnézi, hogy az állat fajtája kutya-e. Ha igen, akkor számolja át a kutya életkorát kutyaévekre (1 emberi év = 7 kutyaév). </a:t>
            </a:r>
          </a:p>
          <a:p>
            <a:pPr lvl="1"/>
            <a:r>
              <a:rPr lang="hu-HU" dirty="0"/>
              <a:t>Ha nem kutya az állat: „Az adott állat nem kutya!”</a:t>
            </a:r>
          </a:p>
          <a:p>
            <a:r>
              <a:rPr lang="hu-HU" b="1" dirty="0"/>
              <a:t>Allergiás ételek ábécé sorrendbe rendezése:</a:t>
            </a:r>
            <a:endParaRPr lang="hu-HU" dirty="0"/>
          </a:p>
          <a:p>
            <a:pPr lvl="1"/>
            <a:r>
              <a:rPr lang="hu-HU" dirty="0"/>
              <a:t>Írjunk egy függvényt, amely ábécé sorrendbe rendezi az adott állat allergiát okozó ételeit tartalmazó listát.</a:t>
            </a:r>
          </a:p>
          <a:p>
            <a:endParaRPr lang="hu-HU" dirty="0"/>
          </a:p>
          <a:p>
            <a:r>
              <a:rPr lang="hu-HU" dirty="0"/>
              <a:t>A függvények neve tetszőlegesen választható, de feleljen meg az elvárásoknak, tehát írja le, hogy mit valósít meg a függvény!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34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D08DF0-AAB0-4D4B-9B2C-7CE77130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Gyakorlófeladat – Magánhangzó számolás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901CC7-2283-47DD-B10A-E36D565CA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Írjunk egy programot, amely egy, a felhasználó által megadott szöveget vizsgál</a:t>
            </a:r>
          </a:p>
          <a:p>
            <a:r>
              <a:rPr lang="hu-HU" dirty="0"/>
              <a:t>Számoljuk meg a szövegben előforduló a magánhangzókat!</a:t>
            </a:r>
          </a:p>
          <a:p>
            <a:r>
              <a:rPr lang="hu-HU" dirty="0"/>
              <a:t>A magánhangók számlálásakor vegyük figyelembe mind a kis- és mind a nagybetűvel írt magánhangzókat!</a:t>
            </a:r>
          </a:p>
          <a:p>
            <a:r>
              <a:rPr lang="hu-HU" dirty="0"/>
              <a:t>Írjuk ki, hogy a megtalált magánhangzók darabszámát is (Pl.: a = 5, akkor a megadott szövegben 5 darab „a” magánhangzó volt!)</a:t>
            </a:r>
          </a:p>
          <a:p>
            <a:r>
              <a:rPr lang="hu-HU" dirty="0"/>
              <a:t>A feladat megoldásához kötelező jelleggel használjon fel ciklust, a feltételvizsgálatok megvalósítása szabadon választható!</a:t>
            </a:r>
          </a:p>
        </p:txBody>
      </p:sp>
    </p:spTree>
    <p:extLst>
      <p:ext uri="{BB962C8B-B14F-4D97-AF65-F5344CB8AC3E}">
        <p14:creationId xmlns:p14="http://schemas.microsoft.com/office/powerpoint/2010/main" val="1246983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539</Words>
  <Application>Microsoft Office PowerPoint</Application>
  <PresentationFormat>Szélesvásznú</PresentationFormat>
  <Paragraphs>54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Office-téma</vt:lpstr>
      <vt:lpstr>Frontend Programozás.</vt:lpstr>
      <vt:lpstr>Objektum példafeladat – Állatkert (AllatkertObjektumFeladat.html)</vt:lpstr>
      <vt:lpstr>Objektum példafeladat – Állatkert (AllatkertObjektumFeladat.html) - metódusok</vt:lpstr>
      <vt:lpstr>Objektum példafeladat – Állatkert (AllatkertObjektumFeladat.html) - metódusok</vt:lpstr>
      <vt:lpstr>Objektum példafeladat – Állatkert (AllatkertObjektumFeladat.html) - metódusok</vt:lpstr>
      <vt:lpstr>Gyakorlófeladat – Magánhangzó számolás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480</cp:revision>
  <dcterms:created xsi:type="dcterms:W3CDTF">2024-09-01T09:09:55Z</dcterms:created>
  <dcterms:modified xsi:type="dcterms:W3CDTF">2024-09-16T18:16:24Z</dcterms:modified>
</cp:coreProperties>
</file>