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7" r:id="rId3"/>
    <p:sldId id="310" r:id="rId4"/>
    <p:sldId id="309" r:id="rId5"/>
    <p:sldId id="311" r:id="rId6"/>
    <p:sldId id="308" r:id="rId7"/>
    <p:sldId id="312" r:id="rId8"/>
    <p:sldId id="306" r:id="rId9"/>
    <p:sldId id="313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2024. 10. 08.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DD98FBD-AB10-2125-44F6-738BF0048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 – Számítás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0DCFEB8-6625-CA6A-8619-E8A066346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Készítsen egy űrlapot, ahol a felhasználó megadhat két egész számot!</a:t>
            </a:r>
          </a:p>
          <a:p>
            <a:pPr lvl="1"/>
            <a:r>
              <a:rPr lang="hu-HU" dirty="0"/>
              <a:t>Ügyeljen rá, hogy csak számot lehessen megadni!</a:t>
            </a:r>
          </a:p>
          <a:p>
            <a:r>
              <a:rPr lang="hu-HU" dirty="0"/>
              <a:t>A Számítás nevű gomb megnyomására a program kiszámítja a két szám összegét, különbségét, szorzatát és hányadosát, majd ezeket az eredményeket megjeleníti az oldalon!</a:t>
            </a:r>
          </a:p>
          <a:p>
            <a:pPr lvl="1"/>
            <a:r>
              <a:rPr lang="hu-HU" dirty="0"/>
              <a:t>Nyílfüggvényt használjon az eseménykezelés megvalósításához!</a:t>
            </a:r>
          </a:p>
          <a:p>
            <a:pPr lvl="1"/>
            <a:r>
              <a:rPr lang="hu-HU" dirty="0"/>
              <a:t>Ellenőrizze, hogy valóban számot adott meg a felhasználó!</a:t>
            </a:r>
          </a:p>
          <a:p>
            <a:pPr lvl="2"/>
            <a:r>
              <a:rPr lang="hu-HU" dirty="0"/>
              <a:t>Ha nem számot adtak meg, értesítse felugró ablakban a felhasználót!</a:t>
            </a:r>
          </a:p>
          <a:p>
            <a:pPr lvl="1"/>
            <a:r>
              <a:rPr lang="hu-HU" dirty="0"/>
              <a:t>Ellenőrizze, hogy nullával történik e osztás!</a:t>
            </a:r>
          </a:p>
          <a:p>
            <a:pPr lvl="2"/>
            <a:r>
              <a:rPr lang="hu-HU" dirty="0"/>
              <a:t>Ha igen, akkor az osztás helyére az alábbi szöveget írja ki: „Nem lehetséges nullával osztani!”</a:t>
            </a:r>
          </a:p>
          <a:p>
            <a:pPr lvl="1"/>
            <a:r>
              <a:rPr lang="hu-HU" dirty="0"/>
              <a:t>Az eredményeket </a:t>
            </a:r>
            <a:r>
              <a:rPr lang="hu-HU" dirty="0" err="1"/>
              <a:t>template</a:t>
            </a:r>
            <a:r>
              <a:rPr lang="hu-HU" dirty="0"/>
              <a:t> literálok segítségével jelenítse meg!</a:t>
            </a:r>
          </a:p>
          <a:p>
            <a:pPr lvl="1"/>
            <a:r>
              <a:rPr lang="hu-HU" dirty="0"/>
              <a:t>A gomb megnyomása után az adatok törlődjenek!</a:t>
            </a:r>
          </a:p>
        </p:txBody>
      </p:sp>
    </p:spTree>
    <p:extLst>
      <p:ext uri="{BB962C8B-B14F-4D97-AF65-F5344CB8AC3E}">
        <p14:creationId xmlns:p14="http://schemas.microsoft.com/office/powerpoint/2010/main" val="947394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902836-41C4-459F-E865-CB75D9B75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 – Számítás - példa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B6C19AFA-C8A1-7294-020C-DA78F2F04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861" y="1799880"/>
            <a:ext cx="3744277" cy="469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983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D120CC-AFF7-8855-DC29-4DCC02B57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 – Random szám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358B72-17C4-AF4B-4513-869B123DC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b="0" dirty="0">
                <a:effectLst/>
              </a:rPr>
              <a:t>Hozzon létre egy </a:t>
            </a:r>
            <a:r>
              <a:rPr lang="hu-HU" dirty="0"/>
              <a:t>űrlapot</a:t>
            </a:r>
            <a:r>
              <a:rPr lang="hu-HU" b="0" dirty="0">
                <a:effectLst/>
              </a:rPr>
              <a:t>, ahol megadhatja a random számok mennyiségét (egész szám), majd egy gomb megnyomására jelenítse meg a random számokat!</a:t>
            </a:r>
          </a:p>
          <a:p>
            <a:r>
              <a:rPr lang="hu-HU" b="0" dirty="0">
                <a:effectLst/>
              </a:rPr>
              <a:t>A számok generálásához egy </a:t>
            </a:r>
            <a:r>
              <a:rPr lang="hu-HU" dirty="0" err="1"/>
              <a:t>p</a:t>
            </a:r>
            <a:r>
              <a:rPr lang="hu-HU" b="0" dirty="0" err="1">
                <a:effectLst/>
              </a:rPr>
              <a:t>romise</a:t>
            </a:r>
            <a:r>
              <a:rPr lang="hu-HU" b="0" dirty="0">
                <a:effectLst/>
              </a:rPr>
              <a:t>-t használjon, amely a generálás befejezése után visszaadja a számokat!</a:t>
            </a:r>
          </a:p>
          <a:p>
            <a:pPr lvl="1"/>
            <a:r>
              <a:rPr lang="hu-HU" b="0" dirty="0">
                <a:effectLst/>
              </a:rPr>
              <a:t>A </a:t>
            </a:r>
            <a:r>
              <a:rPr lang="hu-HU" b="0" dirty="0" err="1">
                <a:effectLst/>
              </a:rPr>
              <a:t>Promise</a:t>
            </a:r>
            <a:r>
              <a:rPr lang="hu-HU" b="0" dirty="0">
                <a:effectLst/>
              </a:rPr>
              <a:t>-ben használjon egy késleltetést (</a:t>
            </a:r>
            <a:r>
              <a:rPr lang="hu-HU" b="0" dirty="0" err="1">
                <a:effectLst/>
              </a:rPr>
              <a:t>setTimeout</a:t>
            </a:r>
            <a:r>
              <a:rPr lang="hu-HU" b="0" dirty="0">
                <a:effectLst/>
              </a:rPr>
              <a:t>), hogy a számok generálása ne azonnal, hanem 2 másodperc elteltével történjen!</a:t>
            </a:r>
          </a:p>
          <a:p>
            <a:pPr lvl="1"/>
            <a:r>
              <a:rPr lang="hu-HU" b="0" dirty="0">
                <a:effectLst/>
              </a:rPr>
              <a:t>A </a:t>
            </a:r>
            <a:r>
              <a:rPr lang="hu-HU" b="1" dirty="0">
                <a:effectLst/>
              </a:rPr>
              <a:t>Generálás</a:t>
            </a:r>
            <a:r>
              <a:rPr lang="hu-HU" b="0" dirty="0">
                <a:effectLst/>
              </a:rPr>
              <a:t> gomb megnyomása után induljon el a számok generálása és a generált számokat jelenítse meg!</a:t>
            </a:r>
          </a:p>
        </p:txBody>
      </p:sp>
    </p:spTree>
    <p:extLst>
      <p:ext uri="{BB962C8B-B14F-4D97-AF65-F5344CB8AC3E}">
        <p14:creationId xmlns:p14="http://schemas.microsoft.com/office/powerpoint/2010/main" val="1439130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D71BC5F-5F84-AFA8-2110-33F5C6212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 – Random szám - példa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682D9CE-2BD8-43FE-1569-07B0FF3960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9524" y="2789853"/>
            <a:ext cx="6792951" cy="2028161"/>
          </a:xfrm>
        </p:spPr>
      </p:pic>
    </p:spTree>
    <p:extLst>
      <p:ext uri="{BB962C8B-B14F-4D97-AF65-F5344CB8AC3E}">
        <p14:creationId xmlns:p14="http://schemas.microsoft.com/office/powerpoint/2010/main" val="2456267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64DE5C3-883B-5757-FCA0-06A56A877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 - Levelező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68D3A22-EEE0-7671-E3AA-DA766097F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/>
              <a:t>Készítsen egy űrlapot, ahol a felhasználó üzeneteket hozhat létre, megadva az üzenet tárgyát és szövegét!</a:t>
            </a:r>
          </a:p>
          <a:p>
            <a:r>
              <a:rPr lang="hu-HU" dirty="0"/>
              <a:t>A feladathoz használja a levelezo.html-t kiindulási alapnak!</a:t>
            </a:r>
          </a:p>
          <a:p>
            <a:pPr lvl="1"/>
            <a:r>
              <a:rPr lang="hu-HU" dirty="0"/>
              <a:t>K</a:t>
            </a:r>
            <a:r>
              <a:rPr lang="hu-HU" b="0" dirty="0">
                <a:effectLst/>
              </a:rPr>
              <a:t>ezeljük az üzenet létrehozása gomb lenyomását!</a:t>
            </a:r>
          </a:p>
          <a:p>
            <a:pPr lvl="1"/>
            <a:r>
              <a:rPr lang="hu-HU" b="0" dirty="0">
                <a:effectLst/>
              </a:rPr>
              <a:t>Ellenőrizze, hogy a mezők ki vannak-e töltve!</a:t>
            </a:r>
            <a:endParaRPr lang="hu-HU" dirty="0"/>
          </a:p>
          <a:p>
            <a:pPr lvl="1"/>
            <a:r>
              <a:rPr lang="hu-HU" b="0" dirty="0">
                <a:effectLst/>
              </a:rPr>
              <a:t>Hozzon létre új &lt;div&gt; elemet az üzenet tárgyával és szövegével! (kóddal!)</a:t>
            </a:r>
          </a:p>
          <a:p>
            <a:pPr lvl="1"/>
            <a:r>
              <a:rPr lang="hu-HU" b="0" dirty="0">
                <a:effectLst/>
              </a:rPr>
              <a:t>Adjon hozzá egy "Törlés" gombot az üzenetekhez, ami törli az adott üzenetet! (kóddal!)</a:t>
            </a:r>
          </a:p>
          <a:p>
            <a:pPr lvl="1"/>
            <a:r>
              <a:rPr lang="hu-HU" b="0" dirty="0">
                <a:effectLst/>
              </a:rPr>
              <a:t>Az üzenet hozzáadása után ürítse ki a mezőket, hogy új üzenetet lehessen létrehozni! </a:t>
            </a:r>
          </a:p>
          <a:p>
            <a:r>
              <a:rPr lang="hu-HU" b="0" dirty="0">
                <a:effectLst/>
              </a:rPr>
              <a:t>Használjon DOM manipulációt az üzenetek dinamikus hozzáadásához és eltávolításához!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25162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6A2EC6-2445-83E8-4457-F3956EE78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 – Levelező - példa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BEA14F5F-3E23-9F7B-093B-9203CAB46E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38471" y="2267502"/>
            <a:ext cx="2915057" cy="3467584"/>
          </a:xfrm>
        </p:spPr>
      </p:pic>
    </p:spTree>
    <p:extLst>
      <p:ext uri="{BB962C8B-B14F-4D97-AF65-F5344CB8AC3E}">
        <p14:creationId xmlns:p14="http://schemas.microsoft.com/office/powerpoint/2010/main" val="1597142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E1879E-1939-9115-96A4-C50E12C75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 – Név, életkor és szín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B142C55-0FB6-71AC-41CC-25CCC5882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Készítsen egy űrlapot, ahol a felhasználó megad egy nevet, életkort és a kedvenc színét!</a:t>
            </a:r>
          </a:p>
          <a:p>
            <a:r>
              <a:rPr lang="hu-HU" dirty="0"/>
              <a:t>Ezeket a </a:t>
            </a:r>
            <a:r>
              <a:rPr lang="hu-HU" b="1" dirty="0"/>
              <a:t>Mentés </a:t>
            </a:r>
            <a:r>
              <a:rPr lang="hu-HU" dirty="0"/>
              <a:t>nevű gombbal el lehet menteni, majd a </a:t>
            </a:r>
            <a:r>
              <a:rPr lang="hu-HU" b="1" dirty="0"/>
              <a:t>Megjelenítés</a:t>
            </a:r>
            <a:r>
              <a:rPr lang="hu-HU" dirty="0"/>
              <a:t> gomb visszaadja az adatokat </a:t>
            </a:r>
            <a:r>
              <a:rPr lang="hu-HU"/>
              <a:t>egy szakaszban (div-ben), </a:t>
            </a:r>
            <a:r>
              <a:rPr lang="hu-HU" dirty="0"/>
              <a:t>a megadott színnel a háttérben!</a:t>
            </a:r>
          </a:p>
          <a:p>
            <a:r>
              <a:rPr lang="hu-HU" dirty="0"/>
              <a:t>Az eseménykezelés nyílfüggvényekkel történjen, és a megjelenítés </a:t>
            </a:r>
            <a:r>
              <a:rPr lang="hu-HU" dirty="0" err="1"/>
              <a:t>template</a:t>
            </a:r>
            <a:r>
              <a:rPr lang="hu-HU" dirty="0"/>
              <a:t> literállal valósuljon meg!</a:t>
            </a:r>
          </a:p>
        </p:txBody>
      </p:sp>
    </p:spTree>
    <p:extLst>
      <p:ext uri="{BB962C8B-B14F-4D97-AF65-F5344CB8AC3E}">
        <p14:creationId xmlns:p14="http://schemas.microsoft.com/office/powerpoint/2010/main" val="303669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9842392-6655-5580-8F9B-B81A4812D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 – Név, életkor és szín - </a:t>
            </a:r>
            <a:r>
              <a:rPr lang="hu-HU"/>
              <a:t>pelda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79445BDC-220A-C8E5-BCBC-D32BF0E7FC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0207" y="2343712"/>
            <a:ext cx="4191585" cy="3315163"/>
          </a:xfrm>
        </p:spPr>
      </p:pic>
    </p:spTree>
    <p:extLst>
      <p:ext uri="{BB962C8B-B14F-4D97-AF65-F5344CB8AC3E}">
        <p14:creationId xmlns:p14="http://schemas.microsoft.com/office/powerpoint/2010/main" val="1825080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1757</TotalTime>
  <Words>403</Words>
  <Application>Microsoft Office PowerPoint</Application>
  <PresentationFormat>Szélesvásznú</PresentationFormat>
  <Paragraphs>34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Office-téma</vt:lpstr>
      <vt:lpstr>Frontend Programozás</vt:lpstr>
      <vt:lpstr>Feladat – Számítás</vt:lpstr>
      <vt:lpstr>Feladat – Számítás - példa</vt:lpstr>
      <vt:lpstr>Feladat – Random szám</vt:lpstr>
      <vt:lpstr>Feladat – Random szám - példa</vt:lpstr>
      <vt:lpstr>Feladat - Levelező</vt:lpstr>
      <vt:lpstr>Feladat – Levelező - példa</vt:lpstr>
      <vt:lpstr>Feladat – Név, életkor és szín</vt:lpstr>
      <vt:lpstr>Feladat – Név, életkor és szín - pelda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1085</cp:revision>
  <dcterms:created xsi:type="dcterms:W3CDTF">2024-09-01T09:09:55Z</dcterms:created>
  <dcterms:modified xsi:type="dcterms:W3CDTF">2024-10-08T09:01:53Z</dcterms:modified>
</cp:coreProperties>
</file>