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2" r:id="rId14"/>
    <p:sldId id="361" r:id="rId15"/>
    <p:sldId id="363" r:id="rId16"/>
    <p:sldId id="364" r:id="rId17"/>
    <p:sldId id="365" r:id="rId18"/>
    <p:sldId id="366" r:id="rId19"/>
    <p:sldId id="367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48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jsonplaceholder.typicode.com/users/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nathansebhastian.github.io/js-fetch-api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placeholder.typicode.com/photo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placeholder.typicode.com/todo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Fetch API </a:t>
            </a:r>
            <a:r>
              <a:rPr lang="en-US" dirty="0" err="1"/>
              <a:t>használa</a:t>
            </a:r>
            <a:r>
              <a:rPr lang="hu-HU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D2BA1D-EF8C-023B-6ED1-F78052F8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507E55-0242-0657-A48D-23A3E9F4F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HTTP-kérések küldésére és válaszok kezelésére használatos függvény</a:t>
            </a:r>
          </a:p>
          <a:p>
            <a:pPr lvl="1"/>
            <a:r>
              <a:rPr lang="hu-HU" dirty="0"/>
              <a:t>Adatok lekérésére és küldésére szolgál, aszinkron módon</a:t>
            </a:r>
          </a:p>
          <a:p>
            <a:pPr lvl="1"/>
            <a:r>
              <a:rPr lang="hu-HU" dirty="0"/>
              <a:t>Mivel aszinkron, így nem blokkolja más programkódok futását, amíg a kérés vagy válaszküldés lefut</a:t>
            </a:r>
          </a:p>
          <a:p>
            <a:r>
              <a:rPr lang="hu-HU" dirty="0"/>
              <a:t>Az API egy interfész, amely a különböző alkalmazások közötti kommunikációt valósítja meg. 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a webes kommunikációt valósítja meg</a:t>
            </a:r>
          </a:p>
          <a:p>
            <a:pPr lvl="1"/>
            <a:endParaRPr lang="hu-HU" dirty="0"/>
          </a:p>
          <a:p>
            <a:r>
              <a:rPr lang="hu-HU" dirty="0"/>
              <a:t>Példa: Írunk egy webes felületet, amely képmegjelenítőként szolgál, de a képeket egy másik weboldalról szerezzük be!</a:t>
            </a:r>
          </a:p>
          <a:p>
            <a:pPr lvl="1"/>
            <a:r>
              <a:rPr lang="hu-HU" dirty="0"/>
              <a:t>Ekkor nem szükséges az adott weboldal képeit nekünk eltárolni, elég egy </a:t>
            </a:r>
            <a:r>
              <a:rPr lang="hu-HU" dirty="0" err="1"/>
              <a:t>Fetch</a:t>
            </a:r>
            <a:r>
              <a:rPr lang="hu-HU" dirty="0"/>
              <a:t> API interfésszel kapcsolatot teremteni a két oldal között</a:t>
            </a:r>
          </a:p>
          <a:p>
            <a:pPr lvl="2"/>
            <a:r>
              <a:rPr lang="hu-HU" dirty="0"/>
              <a:t>Így ha a képeket tartalmazó oldal frissül (mondjuk bővítik további képekkel), akkor a saját oldalunk is dinamikusan tudja ezt kezelni!</a:t>
            </a:r>
          </a:p>
        </p:txBody>
      </p:sp>
    </p:spTree>
    <p:extLst>
      <p:ext uri="{BB962C8B-B14F-4D97-AF65-F5344CB8AC3E}">
        <p14:creationId xmlns:p14="http://schemas.microsoft.com/office/powerpoint/2010/main" val="2766830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B261A5-687A-A281-69F8-38C55337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Szintaxis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05C6BB-99C1-40BA-C6B2-C2D8428ED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769" y="1851109"/>
            <a:ext cx="8337883" cy="4527049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függvény egy vagy két paramétert vár</a:t>
            </a:r>
          </a:p>
          <a:p>
            <a:pPr lvl="1"/>
            <a:r>
              <a:rPr lang="hu-HU" dirty="0"/>
              <a:t>Az első paraméter egy URL, azaz cím, ahonnan adatokat kérünk le, vagy ahová adatokat küldünk</a:t>
            </a:r>
          </a:p>
          <a:p>
            <a:pPr lvl="1"/>
            <a:r>
              <a:rPr lang="hu-HU" dirty="0"/>
              <a:t>A második paraméter opcionális, itt a kérés módszerei állíthatók be </a:t>
            </a:r>
          </a:p>
          <a:p>
            <a:pPr lvl="2"/>
            <a:r>
              <a:rPr lang="hu-HU" dirty="0"/>
              <a:t>Pl.: GET vagy POST legyen a kérés, </a:t>
            </a:r>
            <a:r>
              <a:rPr lang="hu-HU" dirty="0" err="1"/>
              <a:t>stb</a:t>
            </a:r>
            <a:r>
              <a:rPr lang="hu-HU" dirty="0"/>
              <a:t> </a:t>
            </a:r>
          </a:p>
          <a:p>
            <a:pPr lvl="2"/>
            <a:r>
              <a:rPr lang="hu-HU" dirty="0"/>
              <a:t>Alapértelmezés szerint mindig GET kérést küldünk</a:t>
            </a:r>
          </a:p>
          <a:p>
            <a:r>
              <a:rPr lang="hu-HU" dirty="0"/>
              <a:t>A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függvény egy </a:t>
            </a:r>
            <a:r>
              <a:rPr lang="hu-HU" dirty="0" err="1"/>
              <a:t>Promise</a:t>
            </a:r>
            <a:r>
              <a:rPr lang="hu-HU" dirty="0"/>
              <a:t> objektummal tér vissza, ennek megfelelően a hívás után le kell kezelni az ígéret elfogadását és elutasítását </a:t>
            </a:r>
          </a:p>
          <a:p>
            <a:pPr lvl="1"/>
            <a:r>
              <a:rPr lang="hu-HU" dirty="0"/>
              <a:t>Amikor egy adatkérésre érkezik egy válasz, akkor a </a:t>
            </a:r>
            <a:r>
              <a:rPr lang="hu-HU" b="1" dirty="0" err="1"/>
              <a:t>then</a:t>
            </a:r>
            <a:r>
              <a:rPr lang="hu-HU" b="1" dirty="0"/>
              <a:t>() </a:t>
            </a:r>
            <a:r>
              <a:rPr lang="hu-HU" dirty="0"/>
              <a:t>függvény fut le, ha hibát ad vissza, akkor pedig a </a:t>
            </a:r>
            <a:r>
              <a:rPr lang="hu-HU" b="1" dirty="0" err="1"/>
              <a:t>catch</a:t>
            </a:r>
            <a:r>
              <a:rPr lang="hu-HU" b="1" dirty="0"/>
              <a:t>()</a:t>
            </a:r>
            <a:r>
              <a:rPr lang="hu-HU" dirty="0"/>
              <a:t> metódus fut le!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catch</a:t>
            </a:r>
            <a:r>
              <a:rPr lang="hu-HU" b="1" dirty="0"/>
              <a:t>() </a:t>
            </a:r>
            <a:r>
              <a:rPr lang="hu-HU" dirty="0"/>
              <a:t>metódust a legtöbb esetben elhagyjuk </a:t>
            </a:r>
            <a:r>
              <a:rPr lang="hu-HU" dirty="0" err="1"/>
              <a:t>Fetch</a:t>
            </a:r>
            <a:r>
              <a:rPr lang="hu-HU" dirty="0"/>
              <a:t> API esetén!</a:t>
            </a:r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145EDA3-6139-1699-0AE6-0FB104453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652" y="2899552"/>
            <a:ext cx="3368842" cy="21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D5266F-7B55-C2F2-06E7-6731D323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473BFC-8FC2-1826-29B0-95A6BC6B5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GET egy HTML-kérés, amit konkrét adatok lekérésére fogunk használni</a:t>
            </a:r>
          </a:p>
          <a:p>
            <a:r>
              <a:rPr lang="hu-HU" dirty="0"/>
              <a:t>Nézzük meg az alábbi weboldal tartalmát: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FC612BF-8226-BD89-F417-9ABEDB442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62" y="3307057"/>
            <a:ext cx="8534275" cy="346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5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E7F883-CBA2-D2FB-70E0-ECFABE4E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B42C0B-A0BC-C21F-FA57-793CEF9F6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67217"/>
          </a:xfrm>
        </p:spPr>
        <p:txBody>
          <a:bodyPr/>
          <a:lstStyle/>
          <a:p>
            <a:r>
              <a:rPr lang="hu-HU" dirty="0"/>
              <a:t>Látható, hogy a weboldal egy, a &lt;</a:t>
            </a:r>
            <a:r>
              <a:rPr lang="hu-HU" b="1" dirty="0"/>
              <a:t>body&gt;</a:t>
            </a:r>
            <a:r>
              <a:rPr lang="hu-HU" dirty="0"/>
              <a:t> elemek között megírt szöveget tartalmaz</a:t>
            </a:r>
          </a:p>
          <a:p>
            <a:r>
              <a:rPr lang="hu-HU" dirty="0"/>
              <a:t>Ha indítunk egy </a:t>
            </a:r>
            <a:r>
              <a:rPr lang="hu-HU" b="1" dirty="0" err="1"/>
              <a:t>fetch</a:t>
            </a:r>
            <a:r>
              <a:rPr lang="hu-HU" b="1" dirty="0"/>
              <a:t>() </a:t>
            </a:r>
            <a:r>
              <a:rPr lang="hu-HU" dirty="0"/>
              <a:t>kérést az oldal felé, akkor egy </a:t>
            </a:r>
            <a:r>
              <a:rPr lang="hu-HU" dirty="0" err="1"/>
              <a:t>Promise</a:t>
            </a:r>
            <a:r>
              <a:rPr lang="hu-HU" dirty="0"/>
              <a:t> objektummal tér vissza az API, amely tartalmazza a kérés metaadatait (</a:t>
            </a:r>
            <a:r>
              <a:rPr lang="hu-HU" dirty="0" err="1"/>
              <a:t>headers</a:t>
            </a:r>
            <a:r>
              <a:rPr lang="hu-HU" dirty="0"/>
              <a:t> tulajdonság) és a választ (body tulajdonság)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75AF9E2-9391-5D8E-BB79-2C891462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85" y="4919963"/>
            <a:ext cx="5680455" cy="87813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403DCAD-1DCC-A66F-80A4-AE513285E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61746"/>
            <a:ext cx="5835315" cy="23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95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1936DC-0AB0-8D5D-A866-3D5E4CBD3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A308F3-F2C0-07A2-71EE-14AD82C8F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9722"/>
          </a:xfrm>
        </p:spPr>
        <p:txBody>
          <a:bodyPr/>
          <a:lstStyle/>
          <a:p>
            <a:r>
              <a:rPr lang="hu-HU" dirty="0"/>
              <a:t>A válasz a body tulajdonságban található, de a </a:t>
            </a:r>
            <a:r>
              <a:rPr lang="hu-HU" dirty="0" err="1"/>
              <a:t>fetch</a:t>
            </a:r>
            <a:r>
              <a:rPr lang="hu-HU" dirty="0"/>
              <a:t> API azt egy </a:t>
            </a:r>
            <a:r>
              <a:rPr lang="hu-HU" b="1" dirty="0" err="1"/>
              <a:t>ReadableStream</a:t>
            </a:r>
            <a:r>
              <a:rPr lang="hu-HU" dirty="0"/>
              <a:t> objektumként adta vissza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ReadableStream</a:t>
            </a:r>
            <a:r>
              <a:rPr lang="hu-HU" dirty="0"/>
              <a:t> objektum az adatok szakaszos olvasását teszi lehetővé</a:t>
            </a:r>
          </a:p>
          <a:p>
            <a:r>
              <a:rPr lang="hu-HU" dirty="0"/>
              <a:t>Ahhoz, hogy a </a:t>
            </a:r>
            <a:r>
              <a:rPr lang="hu-HU" b="1" dirty="0" err="1"/>
              <a:t>ReadableStream</a:t>
            </a:r>
            <a:r>
              <a:rPr lang="hu-HU" dirty="0"/>
              <a:t> objektum tartalmát használni tudjuk, először át kell alakítani a 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metódussal! </a:t>
            </a:r>
          </a:p>
          <a:p>
            <a:pPr lvl="1"/>
            <a:r>
              <a:rPr lang="hu-HU" dirty="0"/>
              <a:t>A </a:t>
            </a:r>
            <a:r>
              <a:rPr lang="hu-HU" b="1" dirty="0" err="1"/>
              <a:t>json</a:t>
            </a:r>
            <a:r>
              <a:rPr lang="hu-HU" b="1" dirty="0"/>
              <a:t>() </a:t>
            </a:r>
            <a:r>
              <a:rPr lang="hu-HU" dirty="0"/>
              <a:t>metódus a </a:t>
            </a:r>
            <a:r>
              <a:rPr lang="hu-HU" b="1" dirty="0" err="1"/>
              <a:t>ReadableStream</a:t>
            </a:r>
            <a:r>
              <a:rPr lang="hu-HU" dirty="0"/>
              <a:t> objektumot JS </a:t>
            </a:r>
            <a:r>
              <a:rPr lang="hu-HU" dirty="0" err="1"/>
              <a:t>Promise</a:t>
            </a:r>
            <a:r>
              <a:rPr lang="hu-HU" dirty="0"/>
              <a:t> objektummá alakítja!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0607CB8-033B-BFA7-8DF2-9689063EE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32" y="5312291"/>
            <a:ext cx="6527718" cy="100668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4F0AA08-2D54-1F5D-1180-B349B1C30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937" y="4799465"/>
            <a:ext cx="5193631" cy="19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25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BC7CB-0C16-0B9C-056C-C3F2421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822F32-A6A1-50AA-C5C4-B59C47F78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1533"/>
          </a:xfrm>
        </p:spPr>
        <p:txBody>
          <a:bodyPr/>
          <a:lstStyle/>
          <a:p>
            <a:r>
              <a:rPr lang="hu-HU" dirty="0"/>
              <a:t>A megszerzett információ tetszőleges módon felhasználható a továbbiakban: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603C3D0-2E32-A3EB-07AC-B1C4D045D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791" y="4305562"/>
            <a:ext cx="3513221" cy="89799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DB57F661-67A6-626E-7118-4D514A3E5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88" y="3021648"/>
            <a:ext cx="7877570" cy="333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47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BC7CB-0C16-0B9C-056C-C3F2421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GET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822F32-A6A1-50AA-C5C4-B59C47F78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1533"/>
          </a:xfrm>
        </p:spPr>
        <p:txBody>
          <a:bodyPr/>
          <a:lstStyle/>
          <a:p>
            <a:r>
              <a:rPr lang="hu-HU" dirty="0"/>
              <a:t>A kéréstől függően az API másféle típusú adatokkal is visszatérhet!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0D8537A-E37F-8F2C-AAC4-BD03F7C6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46" y="3240411"/>
            <a:ext cx="7504591" cy="306038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5DDA69B-EC08-0887-9A27-26BD04090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263" y="4046064"/>
            <a:ext cx="3735291" cy="9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4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54165C-A1C6-84F3-4812-29DCF9BB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A36B29-D537-DBF9-59CA-B4CF67AFA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16396"/>
          </a:xfrm>
        </p:spPr>
        <p:txBody>
          <a:bodyPr>
            <a:normAutofit/>
          </a:bodyPr>
          <a:lstStyle/>
          <a:p>
            <a:r>
              <a:rPr lang="hu-HU" dirty="0"/>
              <a:t>A GET kérés esetén az adatok az URL-ben kerülnek átadásra, és a visszaküldött adatok a válasz törzsében (body tulajdonság) jelennek meg</a:t>
            </a:r>
          </a:p>
          <a:p>
            <a:r>
              <a:rPr lang="hu-HU" dirty="0"/>
              <a:t>A POST kérés esetén az adatok a törzsben (body tulajdonság) kerülnek átadásra, és az adatok szintén a válasz törzsében (body tulajdonság) találhatók</a:t>
            </a:r>
          </a:p>
          <a:p>
            <a:pPr lvl="1"/>
            <a:r>
              <a:rPr lang="hu-HU" dirty="0"/>
              <a:t>A POST kérés adatok létrehozására szolgálnak!</a:t>
            </a:r>
          </a:p>
        </p:txBody>
      </p:sp>
    </p:spTree>
    <p:extLst>
      <p:ext uri="{BB962C8B-B14F-4D97-AF65-F5344CB8AC3E}">
        <p14:creationId xmlns:p14="http://schemas.microsoft.com/office/powerpoint/2010/main" val="3927160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1CD040-2978-1C18-5DB8-17FE254C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D3803A-2D07-FD60-C498-9F6D03EF9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4270"/>
          </a:xfrm>
        </p:spPr>
        <p:txBody>
          <a:bodyPr/>
          <a:lstStyle/>
          <a:p>
            <a:r>
              <a:rPr lang="hu-HU" dirty="0"/>
              <a:t>Mivel a </a:t>
            </a:r>
            <a:r>
              <a:rPr lang="hu-HU" dirty="0" err="1"/>
              <a:t>fetch</a:t>
            </a:r>
            <a:r>
              <a:rPr lang="hu-HU" dirty="0"/>
              <a:t> API alapértelmezetten GET kérést küld, ezért második opcióban kell meghatározni, hogy POST kérést szeretnénk indítani</a:t>
            </a:r>
          </a:p>
          <a:p>
            <a:pPr lvl="1"/>
            <a:r>
              <a:rPr lang="hu-HU" dirty="0"/>
              <a:t>Mivel adatok létrehozását szeretnénk elérni, ezért 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8D9B586-669F-7262-4230-FC9E46668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8" y="3769895"/>
            <a:ext cx="5476903" cy="279727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767049C-99A4-2715-D283-B4E63E94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422758"/>
            <a:ext cx="5869192" cy="12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43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E02075-4386-7C71-C6F7-8824D5E2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POST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499165-F021-25C8-7B30-C5FCA9AD6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fejlécben megírt </a:t>
            </a:r>
            <a:r>
              <a:rPr lang="hu-HU" b="1" dirty="0"/>
              <a:t>„</a:t>
            </a:r>
            <a:r>
              <a:rPr lang="hu-HU" b="1" dirty="0" err="1"/>
              <a:t>Content-Type</a:t>
            </a:r>
            <a:r>
              <a:rPr lang="hu-HU" b="1" dirty="0"/>
              <a:t>” </a:t>
            </a:r>
            <a:r>
              <a:rPr lang="hu-HU" dirty="0"/>
              <a:t>tulajdonságot </a:t>
            </a:r>
            <a:r>
              <a:rPr lang="hu-HU" b="1" dirty="0" err="1"/>
              <a:t>application</a:t>
            </a:r>
            <a:r>
              <a:rPr lang="hu-HU" b="1" dirty="0"/>
              <a:t>/</a:t>
            </a:r>
            <a:r>
              <a:rPr lang="hu-HU" b="1" dirty="0" err="1"/>
              <a:t>json</a:t>
            </a:r>
            <a:r>
              <a:rPr lang="hu-HU" b="1" dirty="0"/>
              <a:t> </a:t>
            </a:r>
            <a:r>
              <a:rPr lang="hu-HU" dirty="0"/>
              <a:t>szövegnek kell megírni</a:t>
            </a:r>
          </a:p>
          <a:p>
            <a:r>
              <a:rPr lang="hu-HU" dirty="0"/>
              <a:t>A törzsben megírt </a:t>
            </a:r>
            <a:r>
              <a:rPr lang="hu-HU" b="1" dirty="0" err="1"/>
              <a:t>JSON.Stringify</a:t>
            </a:r>
            <a:r>
              <a:rPr lang="hu-HU" b="1" dirty="0"/>
              <a:t>() </a:t>
            </a:r>
            <a:r>
              <a:rPr lang="hu-HU" dirty="0"/>
              <a:t>függvény átalakítja a JS objektumot egy JSON szöveggé!</a:t>
            </a:r>
          </a:p>
          <a:p>
            <a:pPr lvl="1"/>
            <a:r>
              <a:rPr lang="hu-HU" dirty="0"/>
              <a:t>A JSON formátumot szokás használni a webes alkalmazások közötti kommunikációra</a:t>
            </a:r>
          </a:p>
          <a:p>
            <a:endParaRPr lang="hu-HU" dirty="0"/>
          </a:p>
          <a:p>
            <a:r>
              <a:rPr lang="hu-HU" dirty="0"/>
              <a:t>Valójában most nem módosítottuk a weboldal tartalmát, hiszen akkor szabadon módosíthatna bárki bármilyen weboldalt így</a:t>
            </a:r>
          </a:p>
          <a:p>
            <a:pPr lvl="1"/>
            <a:r>
              <a:rPr lang="hu-HU" dirty="0"/>
              <a:t>A valódi felhasználás során az adatok szerveren tárolódnak, amiknek hozzáférését jogosultságokkal és hitelesítésekkel kell szabályozni</a:t>
            </a:r>
          </a:p>
        </p:txBody>
      </p:sp>
    </p:spTree>
    <p:extLst>
      <p:ext uri="{BB962C8B-B14F-4D97-AF65-F5344CB8AC3E}">
        <p14:creationId xmlns:p14="http://schemas.microsoft.com/office/powerpoint/2010/main" val="3482501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7682E4-3A22-E10C-D7B5-9778881F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PUT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69FCE3-B050-8061-8AF3-D88AD44CD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9280"/>
          </a:xfrm>
        </p:spPr>
        <p:txBody>
          <a:bodyPr>
            <a:normAutofit/>
          </a:bodyPr>
          <a:lstStyle/>
          <a:p>
            <a:r>
              <a:rPr lang="hu-HU" b="1" dirty="0"/>
              <a:t>Adatok frissítésére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PUT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DBFDD4-19F8-38FD-265D-72A6DD43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90" y="3429000"/>
            <a:ext cx="6669504" cy="32808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86ABB61-25CD-9242-901D-5A2A5EEF3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148" y="4523732"/>
            <a:ext cx="5129462" cy="10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00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46489A-161F-DFFA-8435-4AFDDFF3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PUT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42B412-9FEA-E540-376B-4BFF21E9C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Fontos: </a:t>
            </a:r>
            <a:r>
              <a:rPr lang="hu-HU" dirty="0"/>
              <a:t>A PUT kérés esetén minden adatot meg kell adni, még akkor is, ha nem adunk nekik új értéket!</a:t>
            </a:r>
          </a:p>
          <a:p>
            <a:pPr lvl="1"/>
            <a:r>
              <a:rPr lang="hu-HU" dirty="0"/>
              <a:t>Pl.: A példán csak az objektum nevét és email címét adtuk meg, így valójában minden más értéket alapértelmezettre állít</a:t>
            </a:r>
          </a:p>
          <a:p>
            <a:pPr lvl="2"/>
            <a:r>
              <a:rPr lang="hu-HU" dirty="0"/>
              <a:t>Az alapértelmezett érték szöveg esetén üres szöveg, szám esetén 0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77348A8-5D55-F33E-DA0E-A80F88EB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01294"/>
            <a:ext cx="5479585" cy="269549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AAAE0A4-4DCD-1A8D-AF54-0477F4EB7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748" y="3282875"/>
            <a:ext cx="3041184" cy="347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CF508B-7DF0-33D7-6FC6-65B98A69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PATCH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26FB7C-B564-95A1-4932-75411D25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2817"/>
          </a:xfrm>
        </p:spPr>
        <p:txBody>
          <a:bodyPr/>
          <a:lstStyle/>
          <a:p>
            <a:r>
              <a:rPr lang="hu-HU" b="1" dirty="0"/>
              <a:t>Adatok frissítésére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PATCH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r>
              <a:rPr lang="hu-HU" b="1" dirty="0"/>
              <a:t>Fontos: </a:t>
            </a:r>
            <a:r>
              <a:rPr lang="hu-HU" dirty="0"/>
              <a:t>PATCH kérés esetén elég csak a frissítendő adatokat megadni!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F6ECBE3-8C32-43DE-2BAC-D0E15B38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57" y="3836409"/>
            <a:ext cx="5689358" cy="287101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F3C98B1-DCE6-4C4F-AEC5-18365B0A9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632" y="4257086"/>
            <a:ext cx="5619035" cy="204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1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23147A-6DED-2D45-CFAF-0DC7AAF3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PATCH kérés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FADF61-7CF8-7F54-1C25-9C53EB608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04691"/>
          </a:xfrm>
        </p:spPr>
        <p:txBody>
          <a:bodyPr/>
          <a:lstStyle/>
          <a:p>
            <a:r>
              <a:rPr lang="hu-HU" b="1" dirty="0"/>
              <a:t>Adatok törlésére szolgál</a:t>
            </a:r>
            <a:r>
              <a:rPr lang="hu-HU" dirty="0"/>
              <a:t>, de most természetesen ez csak egy példa</a:t>
            </a:r>
          </a:p>
          <a:p>
            <a:r>
              <a:rPr lang="hu-HU" dirty="0"/>
              <a:t>Második opcióban kell meghatározni, hogy DELETE kérést szeretnénk</a:t>
            </a:r>
          </a:p>
          <a:p>
            <a:pPr lvl="1"/>
            <a:r>
              <a:rPr lang="hu-HU" dirty="0"/>
              <a:t>Meg kell adni a fejléc (</a:t>
            </a:r>
            <a:r>
              <a:rPr lang="hu-HU" dirty="0" err="1"/>
              <a:t>header</a:t>
            </a:r>
            <a:r>
              <a:rPr lang="hu-HU" dirty="0"/>
              <a:t>) és törzs (body) tulajdonságait</a:t>
            </a:r>
          </a:p>
          <a:p>
            <a:pPr lvl="1"/>
            <a:r>
              <a:rPr lang="hu-HU" b="0" i="0" dirty="0">
                <a:solidFill>
                  <a:srgbClr val="242B34"/>
                </a:solidFill>
                <a:effectLst/>
                <a:latin typeface="system-ui"/>
              </a:rPr>
              <a:t>A kérés egy olyan felhasználói adatot töröl, amelynek az </a:t>
            </a:r>
            <a:r>
              <a:rPr lang="hu-HU" b="1" i="0" dirty="0" err="1">
                <a:solidFill>
                  <a:srgbClr val="242B34"/>
                </a:solidFill>
                <a:effectLst/>
                <a:latin typeface="system-ui"/>
              </a:rPr>
              <a:t>id</a:t>
            </a:r>
            <a:r>
              <a:rPr lang="hu-HU" b="1" i="0" dirty="0">
                <a:solidFill>
                  <a:srgbClr val="242B34"/>
                </a:solidFill>
                <a:effectLst/>
                <a:latin typeface="system-ui"/>
              </a:rPr>
              <a:t> </a:t>
            </a:r>
            <a:r>
              <a:rPr lang="hu-HU" b="0" i="0" dirty="0">
                <a:solidFill>
                  <a:srgbClr val="242B34"/>
                </a:solidFill>
                <a:effectLst/>
                <a:latin typeface="system-ui"/>
              </a:rPr>
              <a:t>értéke 1.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EF47053-4E93-BE1F-8E02-06D3BBB8A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439" y="3781926"/>
            <a:ext cx="6501349" cy="1264152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B2B477BD-A70E-5677-062D-C3ADAD454480}"/>
              </a:ext>
            </a:extLst>
          </p:cNvPr>
          <p:cNvSpPr txBox="1">
            <a:spLocks/>
          </p:cNvSpPr>
          <p:nvPr/>
        </p:nvSpPr>
        <p:spPr>
          <a:xfrm>
            <a:off x="838200" y="5440529"/>
            <a:ext cx="10515600" cy="2104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Alapesetben az API egy válaszüzenetet ad, ami igazolja a törlést, ám mivel ez csak egy példa API, így egy üres JavaScript objektumot küld vissza!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7191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9E5879-FE0A-DD7B-E0D8-3D6CFA47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Kérések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E3C8BB-2A8D-C0D4-2268-5B7E4B7B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példák interaktívan kipróbálhatók az alábbi oldalon: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2598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344767-AFF3-5E0C-2C71-95F87FBF0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51CABD-ECAE-A423-73E7-3FD43F647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Készítsen egy webes felületet, amely </a:t>
            </a:r>
            <a:r>
              <a:rPr lang="hu-HU" dirty="0" err="1"/>
              <a:t>Fetch</a:t>
            </a:r>
            <a:r>
              <a:rPr lang="hu-HU" dirty="0"/>
              <a:t> API segítségével ér el adatokat egy külső szerverről: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Hozzon létre egy </a:t>
            </a:r>
            <a:r>
              <a:rPr lang="hu-HU" dirty="0" err="1"/>
              <a:t>fetch</a:t>
            </a:r>
            <a:r>
              <a:rPr lang="hu-HU" dirty="0"/>
              <a:t> kérést, amely lekéri az adatokat a fenti oldalról!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Az adatokat dolgozza fel, és csak az első </a:t>
            </a:r>
            <a:r>
              <a:rPr lang="hu-HU" b="1" dirty="0"/>
              <a:t>három</a:t>
            </a:r>
            <a:r>
              <a:rPr lang="hu-HU" dirty="0"/>
              <a:t> elem adatait használja fel!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Az egyes elemekhez tartozó címeket és képeket jelenítse meg!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8480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A12B73-BC7F-0360-7527-46DC50C5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Feladat 2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3FB7D2-2A60-C430-E0F9-E3DBB69F4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Készítsen egy webes felületet, amely </a:t>
            </a:r>
            <a:r>
              <a:rPr lang="hu-HU" dirty="0" err="1"/>
              <a:t>Fetch</a:t>
            </a:r>
            <a:r>
              <a:rPr lang="hu-HU" dirty="0"/>
              <a:t> API segítségével ér el adatokat a következő URL-ről: </a:t>
            </a:r>
            <a:r>
              <a:rPr lang="hu-HU" dirty="0">
                <a:hlinkClick r:id="rId2"/>
              </a:rPr>
              <a:t>LINK</a:t>
            </a:r>
            <a:endParaRPr lang="hu-HU" dirty="0"/>
          </a:p>
          <a:p>
            <a:r>
              <a:rPr lang="hu-HU" dirty="0"/>
              <a:t>Hozzon létre egy </a:t>
            </a:r>
            <a:r>
              <a:rPr lang="hu-HU" dirty="0" err="1"/>
              <a:t>fetch</a:t>
            </a:r>
            <a:r>
              <a:rPr lang="hu-HU" dirty="0"/>
              <a:t> kérést, amely lekéri az adatokat a megadott URL-ről!</a:t>
            </a:r>
          </a:p>
          <a:p>
            <a:r>
              <a:rPr lang="hu-HU" dirty="0"/>
              <a:t>Az adatokat dolgozza fel, és válassza ki az első 5 elemet, ezekkel fog dolgozni!</a:t>
            </a:r>
          </a:p>
          <a:p>
            <a:r>
              <a:rPr lang="hu-HU" dirty="0"/>
              <a:t>Az egyes elemekről az alábbi információkat jelenítse meg:</a:t>
            </a:r>
          </a:p>
          <a:p>
            <a:pPr marL="742950" lvl="1" indent="-285750">
              <a:buFont typeface="+mj-lt"/>
              <a:buAutoNum type="arabicPeriod"/>
            </a:pPr>
            <a:r>
              <a:rPr lang="hu-HU" dirty="0"/>
              <a:t>Az elem azonosítója (ID)</a:t>
            </a:r>
          </a:p>
          <a:p>
            <a:pPr marL="742950" lvl="1" indent="-285750">
              <a:buFont typeface="+mj-lt"/>
              <a:buAutoNum type="arabicPeriod"/>
            </a:pPr>
            <a:r>
              <a:rPr lang="hu-HU" dirty="0"/>
              <a:t>Az elem címe</a:t>
            </a:r>
          </a:p>
          <a:p>
            <a:pPr marL="742950" lvl="1" indent="-285750">
              <a:buFont typeface="+mj-lt"/>
              <a:buAutoNum type="arabicPeriod"/>
            </a:pPr>
            <a:r>
              <a:rPr lang="hu-HU" dirty="0"/>
              <a:t>Az elem befejezésének állapota (befejezve / nem befejezve)</a:t>
            </a:r>
          </a:p>
          <a:p>
            <a:pPr marL="742950" lvl="1" indent="-285750">
              <a:buFont typeface="+mj-lt"/>
              <a:buAutoNum type="arabicPeriod"/>
            </a:pPr>
            <a:r>
              <a:rPr lang="hu-HU" dirty="0"/>
              <a:t>Az adatokat a weboldalon rendezett formában, jól láthatóan jelenítse meg!</a:t>
            </a:r>
          </a:p>
        </p:txBody>
      </p:sp>
    </p:spTree>
    <p:extLst>
      <p:ext uri="{BB962C8B-B14F-4D97-AF65-F5344CB8AC3E}">
        <p14:creationId xmlns:p14="http://schemas.microsoft.com/office/powerpoint/2010/main" val="991469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951322-775B-6DBC-330F-C84394DB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– Feladat 3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C25A78-13F2-6443-A7E8-67FEEF8EA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5"/>
            <a:ext cx="10515600" cy="6091351"/>
          </a:xfrm>
        </p:spPr>
        <p:txBody>
          <a:bodyPr>
            <a:noAutofit/>
          </a:bodyPr>
          <a:lstStyle/>
          <a:p>
            <a:endParaRPr lang="hu-HU" sz="2200" dirty="0"/>
          </a:p>
          <a:p>
            <a:r>
              <a:rPr lang="hu-HU" sz="2200" dirty="0"/>
              <a:t>Készítsen egy webes felületet, amely </a:t>
            </a:r>
            <a:r>
              <a:rPr lang="hu-HU" sz="2200" dirty="0" err="1"/>
              <a:t>Fetch</a:t>
            </a:r>
            <a:r>
              <a:rPr lang="hu-HU" sz="2200" dirty="0"/>
              <a:t> API segítségével új </a:t>
            </a:r>
            <a:r>
              <a:rPr lang="hu-HU" sz="2200" dirty="0" err="1"/>
              <a:t>Todo</a:t>
            </a:r>
            <a:r>
              <a:rPr lang="hu-HU" sz="2200" dirty="0"/>
              <a:t> elemet hoz létre a következő URL-en: https://jsonplaceholder.typicode.com/todos.</a:t>
            </a:r>
          </a:p>
          <a:p>
            <a:r>
              <a:rPr lang="hu-HU" sz="2200" dirty="0"/>
              <a:t>Hozzon létre egy </a:t>
            </a:r>
            <a:r>
              <a:rPr lang="hu-HU" sz="2200" dirty="0" err="1"/>
              <a:t>fetch</a:t>
            </a:r>
            <a:r>
              <a:rPr lang="hu-HU" sz="2200" dirty="0"/>
              <a:t> kérést, amely elküldi a felhasználó által megadott adatokat a megadott URL-re!</a:t>
            </a:r>
          </a:p>
          <a:p>
            <a:r>
              <a:rPr lang="hu-HU" sz="2200" dirty="0"/>
              <a:t>A felületen legyen egy űrlap, ahol a következő adatokat kell megadni:</a:t>
            </a:r>
          </a:p>
          <a:p>
            <a:pPr lvl="1"/>
            <a:r>
              <a:rPr lang="hu-HU" sz="2200" dirty="0"/>
              <a:t>Az új elem címe</a:t>
            </a:r>
          </a:p>
          <a:p>
            <a:pPr lvl="1"/>
            <a:r>
              <a:rPr lang="hu-HU" sz="2200" dirty="0"/>
              <a:t>Az elem befejezésének állapota (</a:t>
            </a:r>
            <a:r>
              <a:rPr lang="hu-HU" sz="2200" dirty="0" err="1"/>
              <a:t>checkbox</a:t>
            </a:r>
            <a:r>
              <a:rPr lang="hu-HU" sz="2200" dirty="0"/>
              <a:t>)</a:t>
            </a:r>
          </a:p>
          <a:p>
            <a:r>
              <a:rPr lang="hu-HU" sz="2200" dirty="0"/>
              <a:t>A felhasználó által megadott adatokat dolgozza fel, és küldje el POST kérés formájában az API-</a:t>
            </a:r>
            <a:r>
              <a:rPr lang="hu-HU" sz="2200" dirty="0" err="1"/>
              <a:t>nak</a:t>
            </a:r>
            <a:r>
              <a:rPr lang="hu-HU" sz="2200" dirty="0"/>
              <a:t>!</a:t>
            </a:r>
          </a:p>
          <a:p>
            <a:r>
              <a:rPr lang="hu-HU" sz="2200" dirty="0"/>
              <a:t>A sikeresen létrehozott </a:t>
            </a:r>
            <a:r>
              <a:rPr lang="hu-HU" sz="2200" dirty="0" err="1"/>
              <a:t>Todo</a:t>
            </a:r>
            <a:r>
              <a:rPr lang="hu-HU" sz="2200" dirty="0"/>
              <a:t> elemről jelenítse meg az alábbi információkat:</a:t>
            </a:r>
          </a:p>
          <a:p>
            <a:pPr lvl="1"/>
            <a:r>
              <a:rPr lang="hu-HU" sz="2200" dirty="0"/>
              <a:t>Az elem azonosítója (ID)</a:t>
            </a:r>
          </a:p>
          <a:p>
            <a:pPr lvl="1"/>
            <a:r>
              <a:rPr lang="hu-HU" sz="2200" dirty="0"/>
              <a:t>Az elem címe</a:t>
            </a:r>
          </a:p>
          <a:p>
            <a:pPr lvl="1"/>
            <a:r>
              <a:rPr lang="hu-HU" sz="2200" dirty="0"/>
              <a:t>Az elem befejezésének állapota (befejezve / nem befejezve)</a:t>
            </a:r>
          </a:p>
          <a:p>
            <a:r>
              <a:rPr lang="hu-HU" sz="2200" dirty="0"/>
              <a:t>Az adatokat a weboldalon rendezett formában, jól láthatóan jelenítse meg!</a:t>
            </a:r>
          </a:p>
        </p:txBody>
      </p:sp>
    </p:spTree>
    <p:extLst>
      <p:ext uri="{BB962C8B-B14F-4D97-AF65-F5344CB8AC3E}">
        <p14:creationId xmlns:p14="http://schemas.microsoft.com/office/powerpoint/2010/main" val="219139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3152</TotalTime>
  <Words>1158</Words>
  <Application>Microsoft Office PowerPoint</Application>
  <PresentationFormat>Szélesvásznú</PresentationFormat>
  <Paragraphs>98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system-ui</vt:lpstr>
      <vt:lpstr>Office-téma</vt:lpstr>
      <vt:lpstr>Frontend Programozás</vt:lpstr>
      <vt:lpstr>Fetch API</vt:lpstr>
      <vt:lpstr>Fetch API - Szintaxis</vt:lpstr>
      <vt:lpstr>GET kérés küldése Fetch API-val - Példa</vt:lpstr>
      <vt:lpstr>GET kérés küldése Fetch API-val - Példa</vt:lpstr>
      <vt:lpstr>GET kérés küldése Fetch API-val - Példa</vt:lpstr>
      <vt:lpstr>GET kérés küldése Fetch API-val - Példa</vt:lpstr>
      <vt:lpstr>GET kérés küldése Fetch API-val - Példa</vt:lpstr>
      <vt:lpstr>POST kérés küldése Fetch API-val - Példa</vt:lpstr>
      <vt:lpstr>POST kérés küldése Fetch API-val - Példa</vt:lpstr>
      <vt:lpstr>POST kérés küldése Fetch API-val - Példa</vt:lpstr>
      <vt:lpstr>PUT kérés küldése Fetch API-val - Példa</vt:lpstr>
      <vt:lpstr>PUT kérés küldése Fetch API-val - Példa</vt:lpstr>
      <vt:lpstr>PATCH kérés küldése Fetch API-val - Példa</vt:lpstr>
      <vt:lpstr>PATCH kérés küldése Fetch API-val - Példa</vt:lpstr>
      <vt:lpstr>Kérések küldése Fetch API-val</vt:lpstr>
      <vt:lpstr>Fetch API - Feladat</vt:lpstr>
      <vt:lpstr>Fetch API – Feladat 2</vt:lpstr>
      <vt:lpstr>Fetch API – Feladat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1239</cp:revision>
  <dcterms:created xsi:type="dcterms:W3CDTF">2024-09-01T09:09:55Z</dcterms:created>
  <dcterms:modified xsi:type="dcterms:W3CDTF">2024-10-15T10:08:23Z</dcterms:modified>
</cp:coreProperties>
</file>