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31" r:id="rId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81204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 Alapvető OOP, Osztály és szintaxisa, mezők, metódusok, speciális metódusok, öröklődés, prototípus alapú öröklés </a:t>
            </a:r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367373-92CF-50B5-C4C6-8177B3C51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OOP -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5906506-A779-5160-F683-1447F5C4F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744"/>
            <a:ext cx="10515600" cy="5361572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Készítsen egy </a:t>
            </a:r>
            <a:r>
              <a:rPr lang="hu-HU" i="1" dirty="0"/>
              <a:t>Szemely</a:t>
            </a:r>
            <a:r>
              <a:rPr lang="hu-HU" dirty="0"/>
              <a:t> nevű osztályt, amely az alábbi adattagokkal rendelkezik:</a:t>
            </a:r>
          </a:p>
          <a:p>
            <a:pPr lvl="1"/>
            <a:r>
              <a:rPr lang="hu-HU" dirty="0"/>
              <a:t>Mezők: </a:t>
            </a:r>
            <a:r>
              <a:rPr lang="hu-HU" i="1" dirty="0" err="1"/>
              <a:t>nev</a:t>
            </a:r>
            <a:r>
              <a:rPr lang="hu-HU" i="1" dirty="0"/>
              <a:t> </a:t>
            </a:r>
            <a:r>
              <a:rPr lang="hu-HU" dirty="0"/>
              <a:t>és </a:t>
            </a:r>
            <a:r>
              <a:rPr lang="hu-HU" i="1" dirty="0"/>
              <a:t>kor</a:t>
            </a:r>
          </a:p>
          <a:p>
            <a:pPr lvl="1"/>
            <a:r>
              <a:rPr lang="hu-HU" dirty="0"/>
              <a:t>Metódusok: </a:t>
            </a:r>
            <a:r>
              <a:rPr lang="hu-HU" i="1" dirty="0" err="1"/>
              <a:t>bemutatkozas</a:t>
            </a:r>
            <a:r>
              <a:rPr lang="hu-HU" i="1" dirty="0"/>
              <a:t>() – </a:t>
            </a:r>
            <a:r>
              <a:rPr lang="hu-HU" dirty="0"/>
              <a:t>Kiírja a személy nevét és életkorát!</a:t>
            </a:r>
          </a:p>
          <a:p>
            <a:r>
              <a:rPr lang="hu-HU" dirty="0"/>
              <a:t>Készítsen egy </a:t>
            </a:r>
            <a:r>
              <a:rPr lang="hu-HU" i="1" dirty="0" err="1"/>
              <a:t>Diak</a:t>
            </a:r>
            <a:r>
              <a:rPr lang="hu-HU" dirty="0"/>
              <a:t> nevű osztályt, amely a </a:t>
            </a:r>
            <a:r>
              <a:rPr lang="hu-HU" i="1" dirty="0"/>
              <a:t>Szemely </a:t>
            </a:r>
            <a:r>
              <a:rPr lang="hu-HU" dirty="0"/>
              <a:t>osztályból öröklődik és az alábbi adattagokkal rendelkezik:</a:t>
            </a:r>
          </a:p>
          <a:p>
            <a:pPr lvl="1"/>
            <a:r>
              <a:rPr lang="hu-HU" dirty="0"/>
              <a:t>Mezők:   </a:t>
            </a:r>
            <a:r>
              <a:rPr lang="hu-HU" i="1" dirty="0" err="1"/>
              <a:t>diakSzam</a:t>
            </a:r>
            <a:r>
              <a:rPr lang="hu-HU" i="1" dirty="0"/>
              <a:t> – </a:t>
            </a:r>
            <a:r>
              <a:rPr lang="hu-HU" dirty="0"/>
              <a:t>Megszámolja, hogy hány diák van</a:t>
            </a:r>
            <a:br>
              <a:rPr lang="hu-HU" dirty="0"/>
            </a:br>
            <a:r>
              <a:rPr lang="hu-HU" dirty="0"/>
              <a:t>		</a:t>
            </a:r>
            <a:r>
              <a:rPr lang="hu-HU" i="1" dirty="0" err="1"/>
              <a:t>osztaly</a:t>
            </a:r>
            <a:r>
              <a:rPr lang="hu-HU" i="1" dirty="0"/>
              <a:t> – </a:t>
            </a:r>
            <a:r>
              <a:rPr lang="hu-HU" dirty="0"/>
              <a:t>Meghatározza a diák osztályát</a:t>
            </a:r>
          </a:p>
          <a:p>
            <a:pPr lvl="1"/>
            <a:r>
              <a:rPr lang="hu-HU" dirty="0"/>
              <a:t>Metódusok: </a:t>
            </a:r>
            <a:r>
              <a:rPr lang="hu-HU" i="1" dirty="0" err="1"/>
              <a:t>bemutatkozas</a:t>
            </a:r>
            <a:r>
              <a:rPr lang="hu-HU" i="1" dirty="0"/>
              <a:t>() – </a:t>
            </a:r>
            <a:r>
              <a:rPr lang="hu-HU" dirty="0"/>
              <a:t>Kiírja a konzolra a személy nevét, életkorát és hogy melyik osztályba jár</a:t>
            </a:r>
            <a:br>
              <a:rPr lang="hu-HU" dirty="0"/>
            </a:br>
            <a:r>
              <a:rPr lang="hu-HU" dirty="0"/>
              <a:t>		      </a:t>
            </a:r>
            <a:r>
              <a:rPr lang="hu-HU" i="1" dirty="0" err="1"/>
              <a:t>diakokSzama</a:t>
            </a:r>
            <a:r>
              <a:rPr lang="hu-HU" i="1" dirty="0"/>
              <a:t>() – </a:t>
            </a:r>
            <a:r>
              <a:rPr lang="hu-HU" dirty="0"/>
              <a:t>Kiírja a konzolra, hogy hány diák van a rendszerben</a:t>
            </a:r>
          </a:p>
          <a:p>
            <a:r>
              <a:rPr lang="hu-HU" dirty="0"/>
              <a:t>A feladat megoldása során gondolja végig, hogy mely adattagoknak érdemes statikusnak lenniük, melyeknek nem!</a:t>
            </a:r>
          </a:p>
          <a:p>
            <a:r>
              <a:rPr lang="hu-HU" dirty="0"/>
              <a:t>A feladat ellenőrzéseképp legalább két diákpéldányt hozzon létre, mutatkozzanak be és kérje le a diákok darabszámát!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599C5B1-5B90-2B07-1276-491AE556A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981" y="660717"/>
            <a:ext cx="6312819" cy="73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116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4997</TotalTime>
  <Words>161</Words>
  <Application>Microsoft Office PowerPoint</Application>
  <PresentationFormat>Szélesvásznú</PresentationFormat>
  <Paragraphs>11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Office-téma</vt:lpstr>
      <vt:lpstr>Frontend Programozás</vt:lpstr>
      <vt:lpstr>JS OOP - Feladat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1631</cp:revision>
  <dcterms:created xsi:type="dcterms:W3CDTF">2024-09-01T09:09:55Z</dcterms:created>
  <dcterms:modified xsi:type="dcterms:W3CDTF">2024-11-05T09:36:40Z</dcterms:modified>
</cp:coreProperties>
</file>