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5" r:id="rId2"/>
    <p:sldId id="327" r:id="rId3"/>
    <p:sldId id="330" r:id="rId4"/>
    <p:sldId id="334" r:id="rId5"/>
    <p:sldId id="325" r:id="rId6"/>
    <p:sldId id="323" r:id="rId7"/>
    <p:sldId id="324" r:id="rId8"/>
    <p:sldId id="326" r:id="rId9"/>
    <p:sldId id="328" r:id="rId10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5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2024. 11. 15.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402674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2024. 11. 15.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182290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2024. 11. 15.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55138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2024. 11. 15.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01658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2024. 11. 15.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468129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2024. 11. 15.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79475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2024. 11. 15.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93043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2024. 11. 15.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923499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2024. 11. 15.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192152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2024. 11. 15.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747094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2024. 11. 15.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225748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0285B4-F009-4C1F-B34C-B06A6E9112FD}" type="datetimeFigureOut">
              <a:rPr lang="hu-HU" smtClean="0"/>
              <a:t>2024. 11. 15.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41226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/>
              <a:t>Frontend Programozás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681204"/>
          </a:xfrm>
        </p:spPr>
        <p:txBody>
          <a:bodyPr>
            <a:normAutofit fontScale="92500" lnSpcReduction="10000"/>
          </a:bodyPr>
          <a:lstStyle/>
          <a:p>
            <a:r>
              <a:rPr lang="hu-HU" dirty="0"/>
              <a:t> AJAX bevezetés, XHR objektum, </a:t>
            </a:r>
            <a:r>
              <a:rPr lang="hu-HU" dirty="0" err="1"/>
              <a:t>Fetch</a:t>
            </a:r>
            <a:r>
              <a:rPr lang="hu-HU" dirty="0"/>
              <a:t> API, Ajax kérelem küldése </a:t>
            </a:r>
            <a:r>
              <a:rPr lang="hu-HU" dirty="0" err="1"/>
              <a:t>Fetch</a:t>
            </a:r>
            <a:r>
              <a:rPr lang="hu-HU" dirty="0"/>
              <a:t> API-</a:t>
            </a:r>
            <a:r>
              <a:rPr lang="hu-HU" dirty="0" err="1"/>
              <a:t>val</a:t>
            </a:r>
            <a:r>
              <a:rPr lang="hu-HU" dirty="0"/>
              <a:t> és válasz feldolgozása</a:t>
            </a:r>
          </a:p>
        </p:txBody>
      </p:sp>
    </p:spTree>
    <p:extLst>
      <p:ext uri="{BB962C8B-B14F-4D97-AF65-F5344CB8AC3E}">
        <p14:creationId xmlns:p14="http://schemas.microsoft.com/office/powerpoint/2010/main" val="38111928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046AD80-2BE4-C185-9DED-6691C22414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AJAX módszer alkalmazása - példafeladat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C1CD4F5-A71B-F424-6603-193954296F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Plusz lépés: Módosítsuk úgy az előző feladatot, hogy az első három objektumot kiíratjuk a tömbből egy weboldalon!</a:t>
            </a:r>
            <a:endParaRPr lang="hu-HU" b="1" dirty="0"/>
          </a:p>
          <a:p>
            <a:endParaRPr lang="hu-HU" dirty="0"/>
          </a:p>
          <a:p>
            <a:r>
              <a:rPr lang="hu-HU" dirty="0"/>
              <a:t>Önálló feladatvégzés!</a:t>
            </a:r>
          </a:p>
        </p:txBody>
      </p:sp>
    </p:spTree>
    <p:extLst>
      <p:ext uri="{BB962C8B-B14F-4D97-AF65-F5344CB8AC3E}">
        <p14:creationId xmlns:p14="http://schemas.microsoft.com/office/powerpoint/2010/main" val="42743399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77D7F7E-7994-3AC3-8EFB-9D96686C6A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AJAX - POST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6608930-DEE1-6B78-C0BB-3EE99F1630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1737" y="1980002"/>
            <a:ext cx="3284756" cy="4206207"/>
          </a:xfrm>
        </p:spPr>
        <p:txBody>
          <a:bodyPr>
            <a:normAutofit/>
          </a:bodyPr>
          <a:lstStyle/>
          <a:p>
            <a:r>
              <a:rPr lang="hu-HU" dirty="0"/>
              <a:t>Eddig csak adatot kértünk le, ehhez a GET HTTP-kérést kellett elindítani</a:t>
            </a:r>
          </a:p>
          <a:p>
            <a:r>
              <a:rPr lang="hu-HU" dirty="0"/>
              <a:t>Adatot feltölteni a szerverre a POST HTTP-kérés segítségével kell </a:t>
            </a:r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0B28352A-7698-EA46-3602-E61772C401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2956" y="1475874"/>
            <a:ext cx="7883480" cy="5214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2055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B273BD5-580C-EFA4-70EE-196A17002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AJAX - POST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827E530-0F41-AEFB-977B-9BD63C0C21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668233"/>
          </a:xfrm>
        </p:spPr>
        <p:txBody>
          <a:bodyPr/>
          <a:lstStyle/>
          <a:p>
            <a:r>
              <a:rPr lang="hu-HU" b="1" dirty="0" err="1"/>
              <a:t>setRequestHeader</a:t>
            </a:r>
            <a:r>
              <a:rPr lang="hu-HU" b="1" dirty="0"/>
              <a:t>() – </a:t>
            </a:r>
            <a:r>
              <a:rPr lang="hu-HU" dirty="0"/>
              <a:t>A HTTP-kérések fejlécének beállításait végzi el</a:t>
            </a:r>
          </a:p>
          <a:p>
            <a:pPr lvl="1"/>
            <a:r>
              <a:rPr lang="hu-HU" dirty="0"/>
              <a:t>Az előző példában a </a:t>
            </a:r>
            <a:r>
              <a:rPr lang="hu-HU" i="1" dirty="0" err="1"/>
              <a:t>Content-type</a:t>
            </a:r>
            <a:r>
              <a:rPr lang="hu-HU" i="1" dirty="0"/>
              <a:t> </a:t>
            </a:r>
            <a:r>
              <a:rPr lang="hu-HU" dirty="0"/>
              <a:t>tulajdonságot állítottuk be </a:t>
            </a:r>
            <a:r>
              <a:rPr lang="hu-HU" i="1" dirty="0" err="1"/>
              <a:t>json</a:t>
            </a:r>
            <a:r>
              <a:rPr lang="hu-HU" i="1" dirty="0"/>
              <a:t> </a:t>
            </a:r>
            <a:r>
              <a:rPr lang="hu-HU" dirty="0"/>
              <a:t>formára, </a:t>
            </a:r>
            <a:r>
              <a:rPr lang="hu-HU" i="1" dirty="0"/>
              <a:t>UTF-8</a:t>
            </a:r>
            <a:r>
              <a:rPr lang="hu-HU" dirty="0"/>
              <a:t> karakterkódolással</a:t>
            </a:r>
          </a:p>
          <a:p>
            <a:pPr lvl="1"/>
            <a:r>
              <a:rPr lang="hu-HU" dirty="0"/>
              <a:t>Ezzel megadtuk, hogy a szerver milyen formátumban fogja megkapni az adatokat</a:t>
            </a:r>
          </a:p>
          <a:p>
            <a:pPr lvl="2"/>
            <a:r>
              <a:rPr lang="hu-HU" dirty="0"/>
              <a:t>Korábban beszéltük, hogy a két legáltalánosabb szerver adatformátum a JSON és az XML, itt JSON-t határoztunk meg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F9FFC21B-BF3C-A579-DFB0-996943D8BE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9706" y="4493858"/>
            <a:ext cx="9452588" cy="471006"/>
          </a:xfrm>
          <a:prstGeom prst="rect">
            <a:avLst/>
          </a:prstGeom>
        </p:spPr>
      </p:pic>
      <p:sp>
        <p:nvSpPr>
          <p:cNvPr id="6" name="Tartalom helye 2">
            <a:extLst>
              <a:ext uri="{FF2B5EF4-FFF2-40B4-BE49-F238E27FC236}">
                <a16:creationId xmlns:a16="http://schemas.microsoft.com/office/drawing/2014/main" id="{F6DD47EA-E36E-605A-D8A2-7D5C01DEE932}"/>
              </a:ext>
            </a:extLst>
          </p:cNvPr>
          <p:cNvSpPr txBox="1">
            <a:spLocks/>
          </p:cNvSpPr>
          <p:nvPr/>
        </p:nvSpPr>
        <p:spPr>
          <a:xfrm>
            <a:off x="838200" y="5330825"/>
            <a:ext cx="10515600" cy="15271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dirty="0"/>
              <a:t>A </a:t>
            </a:r>
            <a:r>
              <a:rPr lang="hu-HU" i="1" dirty="0" err="1"/>
              <a:t>send</a:t>
            </a:r>
            <a:r>
              <a:rPr lang="hu-HU" i="1" dirty="0"/>
              <a:t>() </a:t>
            </a:r>
            <a:r>
              <a:rPr lang="hu-HU" dirty="0"/>
              <a:t>függvényben át kellett adni a változót, ami objektum típusú</a:t>
            </a:r>
          </a:p>
          <a:p>
            <a:pPr lvl="1"/>
            <a:r>
              <a:rPr lang="hu-HU" dirty="0"/>
              <a:t>Fontos, hogy használni kell a </a:t>
            </a:r>
            <a:r>
              <a:rPr lang="hu-HU" i="1" dirty="0"/>
              <a:t>JSON</a:t>
            </a:r>
            <a:r>
              <a:rPr lang="hu-HU" dirty="0"/>
              <a:t> osztály </a:t>
            </a:r>
            <a:r>
              <a:rPr lang="hu-HU" i="1" dirty="0" err="1"/>
              <a:t>stringify</a:t>
            </a:r>
            <a:r>
              <a:rPr lang="hu-HU" i="1" dirty="0"/>
              <a:t>() </a:t>
            </a:r>
            <a:r>
              <a:rPr lang="hu-HU" dirty="0"/>
              <a:t>metódusát, mert az átadott objektum jelenleg JS objektum, és ezt JSON formátumba kell alakítani</a:t>
            </a:r>
          </a:p>
        </p:txBody>
      </p:sp>
    </p:spTree>
    <p:extLst>
      <p:ext uri="{BB962C8B-B14F-4D97-AF65-F5344CB8AC3E}">
        <p14:creationId xmlns:p14="http://schemas.microsoft.com/office/powerpoint/2010/main" val="23933152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B69D992-0687-4110-5D88-B7997553C7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Fetch</a:t>
            </a:r>
            <a:r>
              <a:rPr lang="hu-HU" dirty="0"/>
              <a:t> API - Ismétlés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77609ED-CBBD-CD3C-9748-0B5621B7C4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15807"/>
          </a:xfrm>
        </p:spPr>
        <p:txBody>
          <a:bodyPr>
            <a:normAutofit/>
          </a:bodyPr>
          <a:lstStyle/>
          <a:p>
            <a:r>
              <a:rPr lang="hu-HU" dirty="0"/>
              <a:t>A </a:t>
            </a:r>
            <a:r>
              <a:rPr lang="hu-HU" dirty="0" err="1"/>
              <a:t>Fetch</a:t>
            </a:r>
            <a:r>
              <a:rPr lang="hu-HU" dirty="0"/>
              <a:t> API egy </a:t>
            </a:r>
            <a:r>
              <a:rPr lang="hu-HU" b="1" dirty="0"/>
              <a:t>kérés-válasz alapú aszinkron programozási módszer</a:t>
            </a:r>
            <a:r>
              <a:rPr lang="hu-HU" dirty="0"/>
              <a:t> JS-ben, amelyet webalkalmazások fejlesztésénél alkalmaznak</a:t>
            </a:r>
          </a:p>
          <a:p>
            <a:r>
              <a:rPr lang="hu-HU" dirty="0" err="1"/>
              <a:t>Fetch</a:t>
            </a:r>
            <a:r>
              <a:rPr lang="hu-HU" dirty="0"/>
              <a:t> API </a:t>
            </a:r>
            <a:r>
              <a:rPr lang="hu-HU" b="1" dirty="0"/>
              <a:t>célja</a:t>
            </a:r>
            <a:r>
              <a:rPr lang="hu-HU" dirty="0"/>
              <a:t>, </a:t>
            </a:r>
            <a:r>
              <a:rPr lang="hu-HU" b="1" dirty="0"/>
              <a:t>hogy</a:t>
            </a:r>
            <a:r>
              <a:rPr lang="hu-HU" dirty="0"/>
              <a:t> </a:t>
            </a:r>
            <a:r>
              <a:rPr lang="hu-HU" b="1" dirty="0"/>
              <a:t>a weboldal reszponzív módon </a:t>
            </a:r>
            <a:r>
              <a:rPr lang="hu-HU" dirty="0"/>
              <a:t>azonnal </a:t>
            </a:r>
            <a:r>
              <a:rPr lang="hu-HU" b="1" dirty="0"/>
              <a:t>képes legyen reagálni a változásokra </a:t>
            </a:r>
            <a:r>
              <a:rPr lang="hu-HU" dirty="0"/>
              <a:t>úgy, hogy azt ne kelljen a felhasználónak </a:t>
            </a:r>
            <a:r>
              <a:rPr lang="hu-HU" dirty="0" err="1"/>
              <a:t>újratölteni</a:t>
            </a:r>
            <a:r>
              <a:rPr lang="hu-HU" dirty="0"/>
              <a:t> azt! </a:t>
            </a:r>
          </a:p>
          <a:p>
            <a:r>
              <a:rPr lang="hu-HU" dirty="0"/>
              <a:t>Az adatok állandó frissüléséhez a weboldal egy </a:t>
            </a:r>
            <a:r>
              <a:rPr lang="hu-HU" b="1" dirty="0"/>
              <a:t>szerverrel</a:t>
            </a:r>
            <a:r>
              <a:rPr lang="hu-HU" dirty="0"/>
              <a:t> </a:t>
            </a:r>
            <a:r>
              <a:rPr lang="hu-HU" b="1" dirty="0"/>
              <a:t>kommunikál</a:t>
            </a:r>
            <a:r>
              <a:rPr lang="hu-HU" dirty="0"/>
              <a:t>, amely biztosítja a böngészőnek az adatokat!</a:t>
            </a:r>
          </a:p>
          <a:p>
            <a:endParaRPr lang="hu-HU" dirty="0"/>
          </a:p>
          <a:p>
            <a:r>
              <a:rPr lang="hu-HU" dirty="0"/>
              <a:t>Ez alapján látható, hogy az AJAX és a </a:t>
            </a:r>
            <a:r>
              <a:rPr lang="hu-HU" dirty="0" err="1"/>
              <a:t>Fetch</a:t>
            </a:r>
            <a:r>
              <a:rPr lang="hu-HU" dirty="0"/>
              <a:t> API módszertan számos ponton hasonlóságot mutat, ám vannak eltérések is közöttük!</a:t>
            </a:r>
          </a:p>
        </p:txBody>
      </p:sp>
    </p:spTree>
    <p:extLst>
      <p:ext uri="{BB962C8B-B14F-4D97-AF65-F5344CB8AC3E}">
        <p14:creationId xmlns:p14="http://schemas.microsoft.com/office/powerpoint/2010/main" val="5637761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6103330-6B4D-5EC5-F3F6-894733F43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AJAX </a:t>
            </a:r>
            <a:r>
              <a:rPr lang="hu-HU" dirty="0" err="1"/>
              <a:t>Vs</a:t>
            </a:r>
            <a:r>
              <a:rPr lang="hu-HU" dirty="0"/>
              <a:t>. </a:t>
            </a:r>
            <a:r>
              <a:rPr lang="hu-HU" dirty="0" err="1"/>
              <a:t>Fetch</a:t>
            </a:r>
            <a:r>
              <a:rPr lang="hu-HU" dirty="0"/>
              <a:t> API - Hasonlóságok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8DF3703-A44B-B55D-5631-3DE2965F92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hu-HU" b="1" dirty="0"/>
              <a:t>Mindkét módszertan aszinkron HTTP-kérések küldését teszi lehetővé!</a:t>
            </a:r>
          </a:p>
          <a:p>
            <a:pPr lvl="1"/>
            <a:r>
              <a:rPr lang="hu-HU" dirty="0"/>
              <a:t>Aszinkron, így a weboldal dinamikusan frissül a feldolgozott válaszadatokkal!</a:t>
            </a:r>
          </a:p>
          <a:p>
            <a:endParaRPr lang="hu-HU" dirty="0"/>
          </a:p>
          <a:p>
            <a:r>
              <a:rPr lang="hu-HU" b="1" dirty="0"/>
              <a:t>További közös tulajdonságaik:</a:t>
            </a:r>
          </a:p>
          <a:p>
            <a:pPr lvl="1"/>
            <a:r>
              <a:rPr lang="hu-HU" dirty="0"/>
              <a:t>Mind a két módszer </a:t>
            </a:r>
            <a:r>
              <a:rPr lang="hu-HU" b="1" dirty="0"/>
              <a:t>támogatja a JSON és más adatformátumok </a:t>
            </a:r>
            <a:r>
              <a:rPr lang="hu-HU" dirty="0"/>
              <a:t>(pl.: XML) </a:t>
            </a:r>
            <a:r>
              <a:rPr lang="hu-HU" b="1" dirty="0"/>
              <a:t>kezelését</a:t>
            </a:r>
          </a:p>
          <a:p>
            <a:pPr lvl="1"/>
            <a:r>
              <a:rPr lang="hu-HU" b="1" dirty="0"/>
              <a:t>Mindkettő követi a CORS szabályait</a:t>
            </a:r>
            <a:r>
              <a:rPr lang="hu-HU" dirty="0"/>
              <a:t>, amelyek a külső szerverekkel történő kérés-válasz kommunikációt szabályozzák</a:t>
            </a:r>
          </a:p>
          <a:p>
            <a:pPr lvl="1"/>
            <a:endParaRPr lang="hu-HU" dirty="0"/>
          </a:p>
          <a:p>
            <a:r>
              <a:rPr lang="hu-HU" dirty="0"/>
              <a:t>AJAX módszer helyett a mai, modernebb </a:t>
            </a:r>
            <a:r>
              <a:rPr lang="hu-HU" b="1" dirty="0" err="1"/>
              <a:t>Fetch</a:t>
            </a:r>
            <a:r>
              <a:rPr lang="hu-HU" b="1" dirty="0"/>
              <a:t> API-t érdemes használni!</a:t>
            </a:r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6251153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1BA75A1-FFB7-D61B-5112-0ACAFDC803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AJAX </a:t>
            </a:r>
            <a:r>
              <a:rPr lang="hu-HU" dirty="0" err="1"/>
              <a:t>Vs</a:t>
            </a:r>
            <a:r>
              <a:rPr lang="hu-HU" dirty="0"/>
              <a:t>. </a:t>
            </a:r>
            <a:r>
              <a:rPr lang="hu-HU" dirty="0" err="1"/>
              <a:t>Fetch</a:t>
            </a:r>
            <a:r>
              <a:rPr lang="hu-HU" dirty="0"/>
              <a:t> API - Eltérések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933D7F4-9D1B-B60B-87F4-FDB14B8C50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30266"/>
            <a:ext cx="10515600" cy="5496176"/>
          </a:xfrm>
        </p:spPr>
        <p:txBody>
          <a:bodyPr>
            <a:normAutofit fontScale="92500" lnSpcReduction="20000"/>
          </a:bodyPr>
          <a:lstStyle/>
          <a:p>
            <a:r>
              <a:rPr lang="hu-HU" b="1" dirty="0"/>
              <a:t>Egyszerűség és szintaxis:</a:t>
            </a:r>
          </a:p>
          <a:p>
            <a:pPr lvl="1"/>
            <a:r>
              <a:rPr lang="hu-HU" dirty="0"/>
              <a:t>Az AJAX több kódsort igényel, hiszen eseménykezelőt kell </a:t>
            </a:r>
            <a:r>
              <a:rPr lang="hu-HU" dirty="0" err="1"/>
              <a:t>alkalmazniA</a:t>
            </a:r>
            <a:r>
              <a:rPr lang="hu-HU" dirty="0"/>
              <a:t> </a:t>
            </a:r>
            <a:r>
              <a:rPr lang="hu-HU" dirty="0" err="1"/>
              <a:t>Fetch</a:t>
            </a:r>
            <a:r>
              <a:rPr lang="hu-HU" dirty="0"/>
              <a:t> API Könnyen követhető szintaxist alkalmaz, kevesebb kódsort igényel a megvalósítás</a:t>
            </a:r>
          </a:p>
          <a:p>
            <a:r>
              <a:rPr lang="hu-HU" b="1" dirty="0"/>
              <a:t>Hibakezelés:</a:t>
            </a:r>
          </a:p>
          <a:p>
            <a:pPr lvl="1"/>
            <a:r>
              <a:rPr lang="hu-HU" dirty="0"/>
              <a:t>Az AJAX több kódsort igényel a hibák kezelésére</a:t>
            </a:r>
          </a:p>
          <a:p>
            <a:pPr lvl="1"/>
            <a:r>
              <a:rPr lang="hu-HU" dirty="0"/>
              <a:t>A </a:t>
            </a:r>
            <a:r>
              <a:rPr lang="hu-HU" dirty="0" err="1"/>
              <a:t>Fetch</a:t>
            </a:r>
            <a:r>
              <a:rPr lang="hu-HU" dirty="0"/>
              <a:t> API a jól ismert </a:t>
            </a:r>
            <a:r>
              <a:rPr lang="hu-HU" dirty="0" err="1"/>
              <a:t>try-catch</a:t>
            </a:r>
            <a:r>
              <a:rPr lang="hu-HU" dirty="0"/>
              <a:t> megvalósítást használja</a:t>
            </a:r>
          </a:p>
          <a:p>
            <a:r>
              <a:rPr lang="hu-HU" b="1" dirty="0"/>
              <a:t>Szinkron és aszinkron mód:</a:t>
            </a:r>
          </a:p>
          <a:p>
            <a:pPr lvl="1"/>
            <a:r>
              <a:rPr lang="hu-HU" dirty="0"/>
              <a:t>Az AJAX támogatja a szinkron módot az aszinkron mód mellett, de ez modern környezetben ritkán használatos</a:t>
            </a:r>
          </a:p>
          <a:p>
            <a:pPr lvl="1"/>
            <a:r>
              <a:rPr lang="hu-HU" dirty="0"/>
              <a:t>A </a:t>
            </a:r>
            <a:r>
              <a:rPr lang="hu-HU" dirty="0" err="1"/>
              <a:t>Fetch</a:t>
            </a:r>
            <a:r>
              <a:rPr lang="hu-HU" dirty="0"/>
              <a:t> API nem támogatja a szinkron mód használatát</a:t>
            </a:r>
          </a:p>
          <a:p>
            <a:r>
              <a:rPr lang="hu-HU" b="1" dirty="0"/>
              <a:t>Támogatottság:</a:t>
            </a:r>
          </a:p>
          <a:p>
            <a:pPr lvl="1"/>
            <a:r>
              <a:rPr lang="hu-HU" dirty="0"/>
              <a:t>Az AJAX széles körben támogatott, korai technológia</a:t>
            </a:r>
          </a:p>
          <a:p>
            <a:pPr lvl="1"/>
            <a:r>
              <a:rPr lang="hu-HU" dirty="0"/>
              <a:t>A </a:t>
            </a:r>
            <a:r>
              <a:rPr lang="hu-HU" dirty="0" err="1"/>
              <a:t>Fetch</a:t>
            </a:r>
            <a:r>
              <a:rPr lang="hu-HU" dirty="0"/>
              <a:t> API újabb technológia, régebbi böngészők nem támogatják</a:t>
            </a:r>
            <a:endParaRPr lang="hu-HU" b="1" dirty="0"/>
          </a:p>
          <a:p>
            <a:r>
              <a:rPr lang="hu-HU" b="1" dirty="0"/>
              <a:t>Objektumhasználat:</a:t>
            </a:r>
          </a:p>
          <a:p>
            <a:pPr lvl="1"/>
            <a:r>
              <a:rPr lang="hu-HU" dirty="0"/>
              <a:t>Az AJAX egy XHR objektumként küldi el a kérést a szerver felé</a:t>
            </a:r>
          </a:p>
          <a:p>
            <a:pPr lvl="1"/>
            <a:r>
              <a:rPr lang="hu-HU" dirty="0"/>
              <a:t>A </a:t>
            </a:r>
            <a:r>
              <a:rPr lang="hu-HU" dirty="0" err="1"/>
              <a:t>Fetch</a:t>
            </a:r>
            <a:r>
              <a:rPr lang="hu-HU" dirty="0"/>
              <a:t> API egy </a:t>
            </a:r>
            <a:r>
              <a:rPr lang="hu-HU" dirty="0" err="1"/>
              <a:t>Promise</a:t>
            </a:r>
            <a:r>
              <a:rPr lang="hu-HU" dirty="0"/>
              <a:t> (Ígéret) objektumként küldi el a kérést a szerver felé</a:t>
            </a:r>
          </a:p>
        </p:txBody>
      </p:sp>
    </p:spTree>
    <p:extLst>
      <p:ext uri="{BB962C8B-B14F-4D97-AF65-F5344CB8AC3E}">
        <p14:creationId xmlns:p14="http://schemas.microsoft.com/office/powerpoint/2010/main" val="35799975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BEF084D-9F78-D8D1-25AE-5E046CE65F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Fetch</a:t>
            </a:r>
            <a:r>
              <a:rPr lang="hu-HU" dirty="0"/>
              <a:t> API - Ismétlés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0E58A9C-4FD3-2DE1-3BA3-E067BC0D1A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603375"/>
          </a:xfrm>
        </p:spPr>
        <p:txBody>
          <a:bodyPr/>
          <a:lstStyle/>
          <a:p>
            <a:r>
              <a:rPr lang="hu-HU" dirty="0"/>
              <a:t>A </a:t>
            </a:r>
            <a:r>
              <a:rPr lang="hu-HU" dirty="0" err="1"/>
              <a:t>Fetch</a:t>
            </a:r>
            <a:r>
              <a:rPr lang="hu-HU" dirty="0"/>
              <a:t> API egy Ígéret objektumot használ a kérés elküldésére a szerver felé, majd az ígéret vagy teljesül vagy elutasításra kerül!</a:t>
            </a:r>
          </a:p>
          <a:p>
            <a:pPr lvl="1"/>
            <a:r>
              <a:rPr lang="hu-HU" dirty="0"/>
              <a:t>A korábbiakban tanultak szerint mindezt az aszinkron függvények bevezetésével tudjuk a leggyorsabban és legátláthatóbban megírni!</a:t>
            </a:r>
          </a:p>
        </p:txBody>
      </p:sp>
      <p:pic>
        <p:nvPicPr>
          <p:cNvPr id="10" name="Kép 9">
            <a:extLst>
              <a:ext uri="{FF2B5EF4-FFF2-40B4-BE49-F238E27FC236}">
                <a16:creationId xmlns:a16="http://schemas.microsoft.com/office/drawing/2014/main" id="{87E2BF52-CB92-58A3-51AA-7F8C4EB1E4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3693" y="3744410"/>
            <a:ext cx="8304613" cy="2557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761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BCB46A2-4EC0-995B-AA98-5286FAE09F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AJAX és </a:t>
            </a:r>
            <a:r>
              <a:rPr lang="hu-HU" dirty="0" err="1"/>
              <a:t>Fetch</a:t>
            </a:r>
            <a:r>
              <a:rPr lang="hu-HU" dirty="0"/>
              <a:t> API kódösszehasonlítás</a:t>
            </a:r>
          </a:p>
        </p:txBody>
      </p:sp>
      <p:pic>
        <p:nvPicPr>
          <p:cNvPr id="4" name="Tartalom helye 3">
            <a:extLst>
              <a:ext uri="{FF2B5EF4-FFF2-40B4-BE49-F238E27FC236}">
                <a16:creationId xmlns:a16="http://schemas.microsoft.com/office/drawing/2014/main" id="{A6503C22-52D9-81BA-D23F-10901625FD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67201" y="1470476"/>
            <a:ext cx="7799630" cy="2401832"/>
          </a:xfrm>
          <a:prstGeom prst="rect">
            <a:avLst/>
          </a:prstGeom>
        </p:spPr>
      </p:pic>
      <p:pic>
        <p:nvPicPr>
          <p:cNvPr id="8" name="Kép 7">
            <a:extLst>
              <a:ext uri="{FF2B5EF4-FFF2-40B4-BE49-F238E27FC236}">
                <a16:creationId xmlns:a16="http://schemas.microsoft.com/office/drawing/2014/main" id="{917EF6A3-D6F5-C040-19CE-15CE6A755C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7754" y="4088203"/>
            <a:ext cx="6749077" cy="2598641"/>
          </a:xfrm>
          <a:prstGeom prst="rect">
            <a:avLst/>
          </a:prstGeom>
        </p:spPr>
      </p:pic>
      <p:sp>
        <p:nvSpPr>
          <p:cNvPr id="9" name="Tartalom helye 2">
            <a:extLst>
              <a:ext uri="{FF2B5EF4-FFF2-40B4-BE49-F238E27FC236}">
                <a16:creationId xmlns:a16="http://schemas.microsoft.com/office/drawing/2014/main" id="{5EEC254A-0CCB-8616-E3AB-DED1445E3C2B}"/>
              </a:ext>
            </a:extLst>
          </p:cNvPr>
          <p:cNvSpPr txBox="1">
            <a:spLocks/>
          </p:cNvSpPr>
          <p:nvPr/>
        </p:nvSpPr>
        <p:spPr>
          <a:xfrm>
            <a:off x="838200" y="1979810"/>
            <a:ext cx="3011905" cy="160337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dirty="0"/>
              <a:t>Mindkét kód ugyanazzal a funkcionalitással bír!</a:t>
            </a:r>
          </a:p>
        </p:txBody>
      </p:sp>
    </p:spTree>
    <p:extLst>
      <p:ext uri="{BB962C8B-B14F-4D97-AF65-F5344CB8AC3E}">
        <p14:creationId xmlns:p14="http://schemas.microsoft.com/office/powerpoint/2010/main" val="20872582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5273</TotalTime>
  <Words>512</Words>
  <Application>Microsoft Office PowerPoint</Application>
  <PresentationFormat>Szélesvásznú</PresentationFormat>
  <Paragraphs>53</Paragraphs>
  <Slides>9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Office-téma</vt:lpstr>
      <vt:lpstr>Frontend Programozás</vt:lpstr>
      <vt:lpstr>AJAX módszer alkalmazása - példafeladat</vt:lpstr>
      <vt:lpstr>AJAX - POST</vt:lpstr>
      <vt:lpstr>AJAX - POST</vt:lpstr>
      <vt:lpstr>Fetch API - Ismétlés</vt:lpstr>
      <vt:lpstr>AJAX Vs. Fetch API - Hasonlóságok</vt:lpstr>
      <vt:lpstr>AJAX Vs. Fetch API - Eltérések</vt:lpstr>
      <vt:lpstr>Fetch API - Ismétlés</vt:lpstr>
      <vt:lpstr>AJAX és Fetch API kódösszehasonlítás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Adatbáziskezelés II.</dc:title>
  <dc:creator>Zoli</dc:creator>
  <cp:lastModifiedBy>O365 felhasználó</cp:lastModifiedBy>
  <cp:revision>1746</cp:revision>
  <dcterms:created xsi:type="dcterms:W3CDTF">2024-09-01T09:09:55Z</dcterms:created>
  <dcterms:modified xsi:type="dcterms:W3CDTF">2024-11-15T07:06:45Z</dcterms:modified>
</cp:coreProperties>
</file>