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12" r:id="rId3"/>
    <p:sldId id="314" r:id="rId4"/>
    <p:sldId id="313" r:id="rId5"/>
    <p:sldId id="315" r:id="rId6"/>
    <p:sldId id="316" r:id="rId7"/>
    <p:sldId id="317" r:id="rId8"/>
    <p:sldId id="318" r:id="rId9"/>
    <p:sldId id="319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81204"/>
          </a:xfrm>
        </p:spPr>
        <p:txBody>
          <a:bodyPr>
            <a:normAutofit/>
          </a:bodyPr>
          <a:lstStyle/>
          <a:p>
            <a:r>
              <a:rPr lang="hu-HU" dirty="0"/>
              <a:t> JSON, AJAX és </a:t>
            </a:r>
            <a:r>
              <a:rPr lang="hu-HU" dirty="0" err="1"/>
              <a:t>Fetch</a:t>
            </a:r>
            <a:r>
              <a:rPr lang="hu-HU" dirty="0"/>
              <a:t> API használatának gyakorlása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85794F-2841-15D0-F577-B73E5F925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JSON formátum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9A069BF-4D90-54A9-D629-ED8DEB642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58042"/>
          </a:xfrm>
        </p:spPr>
        <p:txBody>
          <a:bodyPr/>
          <a:lstStyle/>
          <a:p>
            <a:r>
              <a:rPr lang="hu-HU" dirty="0"/>
              <a:t>Fogalma: Egy adattárolásra alkalmas formátum, amelyet gyakran kliens-szerver közötti kommunikáció során alkalmaznak</a:t>
            </a:r>
          </a:p>
          <a:p>
            <a:pPr lvl="1"/>
            <a:r>
              <a:rPr lang="hu-HU" dirty="0"/>
              <a:t>A szerver JSON formában adja vissza az adatot a kliens felé</a:t>
            </a:r>
          </a:p>
          <a:p>
            <a:r>
              <a:rPr lang="hu-HU" dirty="0"/>
              <a:t>A JSON formátum szintaxisa a JS nyelvből származik, de a JSON formátum egy </a:t>
            </a:r>
            <a:r>
              <a:rPr lang="hu-HU" b="1" dirty="0"/>
              <a:t>egyszerű szöveg</a:t>
            </a:r>
            <a:r>
              <a:rPr lang="hu-HU" dirty="0"/>
              <a:t>!</a:t>
            </a:r>
          </a:p>
          <a:p>
            <a:pPr lvl="1"/>
            <a:r>
              <a:rPr lang="hu-HU" dirty="0"/>
              <a:t>Így bármely programozási nyelven írható olyan alkalmazás, amely ezt olvasni tudja!</a:t>
            </a:r>
          </a:p>
          <a:p>
            <a:pPr lvl="1"/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F005C0A-81EF-35F2-E2EE-EE2917209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774" y="4783667"/>
            <a:ext cx="10250452" cy="186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9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259D09-894B-6BF5-0046-BBCE7F158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JSON formátum adattárolása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1FE0EE-9BE1-BDF0-D8F0-A891B5D0D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26586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JSON adatok kulcs-érték párokként írhatók meg, akárcsak a JavaScript objektumok tulajdonságai!</a:t>
            </a:r>
          </a:p>
          <a:p>
            <a:pPr lvl="1"/>
            <a:r>
              <a:rPr lang="hu-HU" dirty="0"/>
              <a:t>Eltérés: JSON csak idézőjeleket támogat, míg JS támogat aposztrófot is!</a:t>
            </a:r>
          </a:p>
          <a:p>
            <a:pPr lvl="1"/>
            <a:r>
              <a:rPr lang="hu-HU" dirty="0"/>
              <a:t>Eltérés: JSON esetén a kulcsokat is idézőjelek közé kell írni!</a:t>
            </a:r>
          </a:p>
          <a:p>
            <a:r>
              <a:rPr lang="hu-HU" dirty="0"/>
              <a:t>A JSON objektumok kapcsos-zárójelek között szerepelnek, akárcsak JS nyelv esetén!</a:t>
            </a:r>
          </a:p>
          <a:p>
            <a:r>
              <a:rPr lang="hu-HU" dirty="0"/>
              <a:t>A JSON tömbök szögletes-zárójelek között íródnak, akárcsak a JS-ben használt tömbök!</a:t>
            </a:r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2DA915BB-A249-D672-971A-C1361D2A9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1874" y="4311385"/>
            <a:ext cx="4288175" cy="2386027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97B4084B-822B-93E4-56C2-33A66D192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472" y="4486332"/>
            <a:ext cx="4498434" cy="203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85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171A8F-094E-681A-1B5D-F98955F10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JSON osztály JS-ben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E29F85-4D47-6FF4-42F4-F2C836720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JSON osztály segítségével képesek vagyunk konverziót végrehajtani JSON és JavaScript között:</a:t>
            </a:r>
          </a:p>
          <a:p>
            <a:endParaRPr lang="hu-HU" dirty="0"/>
          </a:p>
          <a:p>
            <a:r>
              <a:rPr lang="hu-HU" b="1" dirty="0" err="1"/>
              <a:t>JSON.parse</a:t>
            </a:r>
            <a:r>
              <a:rPr lang="hu-HU" b="1" dirty="0"/>
              <a:t>() </a:t>
            </a:r>
            <a:r>
              <a:rPr lang="hu-HU" dirty="0"/>
              <a:t>– JSON szöveges </a:t>
            </a:r>
            <a:r>
              <a:rPr lang="hu-HU" dirty="0" err="1"/>
              <a:t>stringet</a:t>
            </a:r>
            <a:r>
              <a:rPr lang="hu-HU" dirty="0"/>
              <a:t> képes JS objektummá alakítani</a:t>
            </a:r>
          </a:p>
          <a:p>
            <a:pPr lvl="1"/>
            <a:r>
              <a:rPr lang="hu-HU" dirty="0"/>
              <a:t>Egy paramétert vár, az átalakításra váró szöveget tartalmazó változót!</a:t>
            </a:r>
          </a:p>
          <a:p>
            <a:pPr lvl="1"/>
            <a:endParaRPr lang="hu-HU" dirty="0"/>
          </a:p>
          <a:p>
            <a:r>
              <a:rPr lang="hu-HU" b="1" dirty="0" err="1"/>
              <a:t>JSON.stringify</a:t>
            </a:r>
            <a:r>
              <a:rPr lang="hu-HU" b="1" dirty="0"/>
              <a:t>() – </a:t>
            </a:r>
            <a:r>
              <a:rPr lang="hu-HU" dirty="0"/>
              <a:t>JS objektumot képes átalakítani JSON formátummá!</a:t>
            </a:r>
          </a:p>
          <a:p>
            <a:pPr lvl="1"/>
            <a:r>
              <a:rPr lang="hu-HU" dirty="0"/>
              <a:t>Egy paramétert vár, az átalakításra váró JS objektumot!</a:t>
            </a:r>
          </a:p>
        </p:txBody>
      </p:sp>
    </p:spTree>
    <p:extLst>
      <p:ext uri="{BB962C8B-B14F-4D97-AF65-F5344CB8AC3E}">
        <p14:creationId xmlns:p14="http://schemas.microsoft.com/office/powerpoint/2010/main" val="2579627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7C7931-AFCC-D600-17CE-0E275C45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JSON osztály JS-ben – AJAX használati példák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8DDC27A-CEDD-21B2-C0A3-5A77BB5F31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5759" y="3550527"/>
            <a:ext cx="6660481" cy="3233361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19BDA0BD-0231-950A-586D-4C549D8C9F1A}"/>
              </a:ext>
            </a:extLst>
          </p:cNvPr>
          <p:cNvSpPr txBox="1">
            <a:spLocks/>
          </p:cNvSpPr>
          <p:nvPr/>
        </p:nvSpPr>
        <p:spPr>
          <a:xfrm>
            <a:off x="838200" y="1472366"/>
            <a:ext cx="10515600" cy="2078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Itt a</a:t>
            </a:r>
            <a:r>
              <a:rPr lang="hu-HU" b="1" dirty="0"/>
              <a:t> </a:t>
            </a:r>
            <a:r>
              <a:rPr lang="hu-HU" b="1" dirty="0" err="1"/>
              <a:t>responseText</a:t>
            </a:r>
            <a:r>
              <a:rPr lang="hu-HU" b="1" dirty="0"/>
              <a:t> </a:t>
            </a:r>
            <a:r>
              <a:rPr lang="hu-HU" dirty="0"/>
              <a:t>tulajdonság (amelyet az AJAX aszinkron módszer biztosít) tartalmazza egyszerű szövegként a szerver által küldött adatokat</a:t>
            </a:r>
          </a:p>
          <a:p>
            <a:pPr lvl="1"/>
            <a:r>
              <a:rPr lang="hu-HU" dirty="0"/>
              <a:t>Ezt alakítjuk át JS objektummá a </a:t>
            </a:r>
            <a:r>
              <a:rPr lang="hu-HU" b="1" dirty="0" err="1"/>
              <a:t>JSON.parse</a:t>
            </a:r>
            <a:r>
              <a:rPr lang="hu-HU" b="1" dirty="0"/>
              <a:t>() </a:t>
            </a:r>
            <a:r>
              <a:rPr lang="hu-HU" dirty="0"/>
              <a:t>metódussal, amit az </a:t>
            </a:r>
            <a:r>
              <a:rPr lang="hu-HU" b="1" i="1" dirty="0" err="1"/>
              <a:t>eredmeny</a:t>
            </a:r>
            <a:r>
              <a:rPr lang="hu-HU" dirty="0"/>
              <a:t> nevű változóban tároljuk el!</a:t>
            </a:r>
          </a:p>
        </p:txBody>
      </p:sp>
    </p:spTree>
    <p:extLst>
      <p:ext uri="{BB962C8B-B14F-4D97-AF65-F5344CB8AC3E}">
        <p14:creationId xmlns:p14="http://schemas.microsoft.com/office/powerpoint/2010/main" val="2320540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852DF1-9AFD-233C-3323-641BD4194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JSON osztály JS-ben – AJAX használati példák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24DB93C-0C50-AA79-BC22-263AF16FF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0688"/>
            <a:ext cx="4936958" cy="5032375"/>
          </a:xfrm>
        </p:spPr>
        <p:txBody>
          <a:bodyPr>
            <a:normAutofit/>
          </a:bodyPr>
          <a:lstStyle/>
          <a:p>
            <a:r>
              <a:rPr lang="hu-HU" dirty="0"/>
              <a:t>A </a:t>
            </a:r>
            <a:r>
              <a:rPr lang="hu-HU" b="1" dirty="0"/>
              <a:t>POST</a:t>
            </a:r>
            <a:r>
              <a:rPr lang="hu-HU" dirty="0"/>
              <a:t> HTTP-kérés esetén adatot szeretnénk feltölteni a szerverre, ehhez AJAX esetén a beépített </a:t>
            </a:r>
            <a:r>
              <a:rPr lang="hu-HU" b="1" i="1" dirty="0" err="1"/>
              <a:t>send</a:t>
            </a:r>
            <a:r>
              <a:rPr lang="hu-HU" b="1" i="1" dirty="0"/>
              <a:t>() </a:t>
            </a:r>
            <a:r>
              <a:rPr lang="hu-HU" dirty="0"/>
              <a:t>metódust kell használni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send</a:t>
            </a:r>
            <a:r>
              <a:rPr lang="hu-HU" dirty="0"/>
              <a:t>() metódus egy paramétert vár, a feltöltendő adatot tároló változót</a:t>
            </a:r>
          </a:p>
          <a:p>
            <a:pPr lvl="1"/>
            <a:r>
              <a:rPr lang="hu-HU" dirty="0"/>
              <a:t>Az átadott változó JS objektumot tárol, ezt át kell alakítani JSON formátummá a .</a:t>
            </a:r>
            <a:r>
              <a:rPr lang="hu-HU" b="1" i="1" dirty="0" err="1"/>
              <a:t>stringify</a:t>
            </a:r>
            <a:r>
              <a:rPr lang="hu-HU" b="1" i="1" dirty="0"/>
              <a:t>() </a:t>
            </a:r>
            <a:r>
              <a:rPr lang="hu-HU" dirty="0"/>
              <a:t>metódus segítségével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318291DF-DE6F-92B2-E3C4-105C37992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957" y="2017360"/>
            <a:ext cx="7110663" cy="403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3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EB31EA-9416-5F72-1A54-05552EC10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– </a:t>
            </a:r>
            <a:r>
              <a:rPr lang="hu-HU" dirty="0" err="1"/>
              <a:t>json</a:t>
            </a:r>
            <a:r>
              <a:rPr lang="hu-HU" dirty="0"/>
              <a:t>() metódus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5ACE311-7861-5690-1060-726C336D4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3"/>
            <a:ext cx="10515600" cy="4667252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Amikor a </a:t>
            </a:r>
            <a:r>
              <a:rPr lang="hu-HU" dirty="0" err="1"/>
              <a:t>fetch</a:t>
            </a:r>
            <a:r>
              <a:rPr lang="hu-HU" dirty="0"/>
              <a:t> kapcsolatot létesített a szerverrel, és a szerver válaszol, akkor az Ígéret </a:t>
            </a:r>
            <a:r>
              <a:rPr lang="hu-HU" i="1" dirty="0"/>
              <a:t>teljesített</a:t>
            </a:r>
            <a:r>
              <a:rPr lang="hu-HU" dirty="0"/>
              <a:t> állapotba kerül</a:t>
            </a:r>
          </a:p>
          <a:p>
            <a:pPr lvl="1"/>
            <a:r>
              <a:rPr lang="hu-HU" dirty="0"/>
              <a:t>A szerver válasza ilyenkor egy </a:t>
            </a:r>
            <a:r>
              <a:rPr lang="hu-HU" b="1" i="1" dirty="0" err="1"/>
              <a:t>Response</a:t>
            </a:r>
            <a:r>
              <a:rPr lang="hu-HU" b="1" i="1" dirty="0"/>
              <a:t> </a:t>
            </a:r>
            <a:r>
              <a:rPr lang="hu-HU" dirty="0"/>
              <a:t>objektum, amely </a:t>
            </a:r>
            <a:r>
              <a:rPr lang="hu-HU" dirty="0" err="1"/>
              <a:t>metaadatokat</a:t>
            </a:r>
            <a:r>
              <a:rPr lang="hu-HU" dirty="0"/>
              <a:t> és a választ tartalmazza JSON formában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Response</a:t>
            </a:r>
            <a:r>
              <a:rPr lang="hu-HU" dirty="0"/>
              <a:t> objektum biztosítja a </a:t>
            </a:r>
            <a:r>
              <a:rPr lang="hu-HU" b="1" dirty="0"/>
              <a:t>.</a:t>
            </a:r>
            <a:r>
              <a:rPr lang="hu-HU" b="1" dirty="0" err="1"/>
              <a:t>json</a:t>
            </a:r>
            <a:r>
              <a:rPr lang="hu-HU" b="1" dirty="0"/>
              <a:t>() </a:t>
            </a:r>
            <a:r>
              <a:rPr lang="hu-HU" dirty="0"/>
              <a:t>aszinkron metódust, amely a JSON adatokat alakítja át JS objektummá!</a:t>
            </a:r>
          </a:p>
          <a:p>
            <a:pPr lvl="1"/>
            <a:endParaRPr lang="hu-HU" dirty="0"/>
          </a:p>
          <a:p>
            <a:r>
              <a:rPr lang="hu-HU" b="1" dirty="0"/>
              <a:t>Fontos: </a:t>
            </a:r>
            <a:r>
              <a:rPr lang="hu-HU" dirty="0"/>
              <a:t>Egy ígéret csak akkor kerül elutasításra, ha a hálózattal kapcsolatos probléma lép fel!</a:t>
            </a:r>
          </a:p>
          <a:p>
            <a:pPr lvl="1"/>
            <a:r>
              <a:rPr lang="hu-HU" dirty="0"/>
              <a:t>Minden más esetben az ígéret sikeres!</a:t>
            </a:r>
          </a:p>
          <a:p>
            <a:pPr lvl="1"/>
            <a:r>
              <a:rPr lang="hu-HU" dirty="0"/>
              <a:t>Ezért szükséges a </a:t>
            </a:r>
            <a:r>
              <a:rPr lang="hu-HU" i="1" dirty="0" err="1"/>
              <a:t>response.ok</a:t>
            </a:r>
            <a:r>
              <a:rPr lang="hu-HU" i="1" dirty="0"/>
              <a:t> </a:t>
            </a:r>
            <a:r>
              <a:rPr lang="hu-HU" dirty="0"/>
              <a:t>feltétel, amely a további státuszkódokat (3xx és 4xx) figyeli</a:t>
            </a:r>
          </a:p>
          <a:p>
            <a:pPr lvl="1"/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180220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150C1E-5608-3947-8C02-C1333823A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– </a:t>
            </a:r>
            <a:r>
              <a:rPr lang="hu-HU" dirty="0" err="1"/>
              <a:t>json</a:t>
            </a:r>
            <a:r>
              <a:rPr lang="hu-HU" dirty="0"/>
              <a:t>() metódus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3323B9D-A2B3-C7C4-00BE-5569352FAF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6294" y="1682931"/>
            <a:ext cx="8919411" cy="4809944"/>
          </a:xfrm>
        </p:spPr>
      </p:pic>
    </p:spTree>
    <p:extLst>
      <p:ext uri="{BB962C8B-B14F-4D97-AF65-F5344CB8AC3E}">
        <p14:creationId xmlns:p14="http://schemas.microsoft.com/office/powerpoint/2010/main" val="4057401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0BBBA6-79B8-C7AB-64FC-0F7071E99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Gyakorlás – Feladat1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25836D-AAD3-2838-0A1F-95214A468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6017"/>
          </a:xfrm>
        </p:spPr>
        <p:txBody>
          <a:bodyPr/>
          <a:lstStyle/>
          <a:p>
            <a:r>
              <a:rPr lang="hu-HU" dirty="0"/>
              <a:t>Írjon egy JSON fájlt, amely munkavállalók adatait tartalmazza az alábbi módon:</a:t>
            </a:r>
          </a:p>
          <a:p>
            <a:pPr lvl="1"/>
            <a:r>
              <a:rPr lang="hu-HU" dirty="0"/>
              <a:t>Hozzon létre egy munkavállalókat tartalmazó tömböt, amely öt objektumot tartalmaz: </a:t>
            </a:r>
          </a:p>
          <a:p>
            <a:pPr lvl="2"/>
            <a:r>
              <a:rPr lang="hu-HU" dirty="0"/>
              <a:t>Minden objektum az alábbi attribútumokkal rendelkezik: </a:t>
            </a:r>
            <a:r>
              <a:rPr lang="hu-HU" i="1" dirty="0"/>
              <a:t>név</a:t>
            </a:r>
            <a:r>
              <a:rPr lang="hu-HU" dirty="0"/>
              <a:t>, </a:t>
            </a:r>
            <a:r>
              <a:rPr lang="hu-HU" i="1" dirty="0"/>
              <a:t>beosztás</a:t>
            </a:r>
            <a:r>
              <a:rPr lang="hu-HU" dirty="0"/>
              <a:t>, </a:t>
            </a:r>
            <a:r>
              <a:rPr lang="hu-HU" i="1" dirty="0"/>
              <a:t>kor</a:t>
            </a:r>
            <a:r>
              <a:rPr lang="hu-HU" dirty="0"/>
              <a:t> és </a:t>
            </a:r>
            <a:r>
              <a:rPr lang="hu-HU" i="1" dirty="0"/>
              <a:t>fizetés</a:t>
            </a:r>
            <a:endParaRPr lang="hu-HU" dirty="0"/>
          </a:p>
          <a:p>
            <a:pPr lvl="2"/>
            <a:r>
              <a:rPr lang="hu-HU" dirty="0"/>
              <a:t>Az attribútumokhoz tetszőleges érték társítható!</a:t>
            </a:r>
          </a:p>
          <a:p>
            <a:pPr lvl="1"/>
            <a:r>
              <a:rPr lang="hu-HU" dirty="0"/>
              <a:t>Hozzon létre egy HTML weboldalt, ahol egy legördülő listából 1-5 közötti értéket tud megjeleníteni, továbbá legyen egy gomb „Munkavállaló lekérdezése” néven</a:t>
            </a:r>
          </a:p>
          <a:p>
            <a:pPr lvl="2"/>
            <a:r>
              <a:rPr lang="hu-HU" dirty="0"/>
              <a:t>A gomb megnyomására a kiválasztott számnak megfelelően megjelenik a weboldalon az adott objektumhoz tartozó tulajdonságok!</a:t>
            </a:r>
          </a:p>
          <a:p>
            <a:r>
              <a:rPr lang="hu-HU" dirty="0"/>
              <a:t>A feladatot először AJAX módszerrel, majd azután </a:t>
            </a:r>
            <a:r>
              <a:rPr lang="hu-HU" dirty="0" err="1"/>
              <a:t>Fetch</a:t>
            </a:r>
            <a:r>
              <a:rPr lang="hu-HU" dirty="0"/>
              <a:t> API módszerrel is </a:t>
            </a:r>
            <a:r>
              <a:rPr lang="hu-HU"/>
              <a:t>valósítsa meg!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78155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5364</TotalTime>
  <Words>514</Words>
  <Application>Microsoft Office PowerPoint</Application>
  <PresentationFormat>Szélesvásznú</PresentationFormat>
  <Paragraphs>45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Frontend Programozás</vt:lpstr>
      <vt:lpstr>JSON formátum</vt:lpstr>
      <vt:lpstr>JSON formátum adattárolása</vt:lpstr>
      <vt:lpstr>JSON osztály JS-ben</vt:lpstr>
      <vt:lpstr>JSON osztály JS-ben – AJAX használati példák</vt:lpstr>
      <vt:lpstr>JSON osztály JS-ben – AJAX használati példák</vt:lpstr>
      <vt:lpstr>Fetch API – json() metódus</vt:lpstr>
      <vt:lpstr>Fetch API – json() metódus</vt:lpstr>
      <vt:lpstr>Gyakorlás – Feladat1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1782</cp:revision>
  <dcterms:created xsi:type="dcterms:W3CDTF">2024-09-01T09:09:55Z</dcterms:created>
  <dcterms:modified xsi:type="dcterms:W3CDTF">2024-11-18T10:20:05Z</dcterms:modified>
</cp:coreProperties>
</file>